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8" r:id="rId2"/>
    <p:sldId id="275" r:id="rId3"/>
    <p:sldId id="284" r:id="rId4"/>
    <p:sldId id="286" r:id="rId5"/>
    <p:sldId id="285" r:id="rId6"/>
    <p:sldId id="288" r:id="rId7"/>
    <p:sldId id="287" r:id="rId8"/>
    <p:sldId id="269" r:id="rId9"/>
    <p:sldId id="289" r:id="rId10"/>
    <p:sldId id="290" r:id="rId11"/>
    <p:sldId id="291" r:id="rId12"/>
    <p:sldId id="292" r:id="rId13"/>
    <p:sldId id="293" r:id="rId14"/>
    <p:sldId id="294" r:id="rId15"/>
    <p:sldId id="295" r:id="rId16"/>
    <p:sldId id="296" r:id="rId17"/>
    <p:sldId id="298" r:id="rId18"/>
    <p:sldId id="297" r:id="rId19"/>
    <p:sldId id="299" r:id="rId20"/>
    <p:sldId id="276" r:id="rId21"/>
    <p:sldId id="277" r:id="rId22"/>
    <p:sldId id="278" r:id="rId23"/>
    <p:sldId id="279" r:id="rId24"/>
    <p:sldId id="280" r:id="rId25"/>
    <p:sldId id="281" r:id="rId26"/>
    <p:sldId id="282"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393" autoAdjust="0"/>
  </p:normalViewPr>
  <p:slideViewPr>
    <p:cSldViewPr snapToGrid="0">
      <p:cViewPr>
        <p:scale>
          <a:sx n="90" d="100"/>
          <a:sy n="90" d="100"/>
        </p:scale>
        <p:origin x="326" y="-235"/>
      </p:cViewPr>
      <p:guideLst>
        <p:guide orient="horz" pos="2160"/>
        <p:guide pos="384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3ED-40BF-8975-B70B75BD40CF}"/>
            </c:ext>
          </c:extLst>
        </c:ser>
        <c:ser>
          <c:idx val="1"/>
          <c:order val="1"/>
          <c:tx>
            <c:strRef>
              <c:f>Sheet1!$C$1</c:f>
              <c:strCache>
                <c:ptCount val="1"/>
                <c:pt idx="0">
                  <c:v>Series 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3ED-40BF-8975-B70B75BD40CF}"/>
            </c:ext>
          </c:extLst>
        </c:ser>
        <c:ser>
          <c:idx val="2"/>
          <c:order val="2"/>
          <c:tx>
            <c:strRef>
              <c:f>Sheet1!$D$1</c:f>
              <c:strCache>
                <c:ptCount val="1"/>
                <c:pt idx="0">
                  <c:v>Series 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3ED-40BF-8975-B70B75BD40CF}"/>
            </c:ext>
          </c:extLst>
        </c:ser>
        <c:dLbls>
          <c:showLegendKey val="0"/>
          <c:showVal val="0"/>
          <c:showCatName val="0"/>
          <c:showSerName val="0"/>
          <c:showPercent val="0"/>
          <c:showBubbleSize val="0"/>
        </c:dLbls>
        <c:gapWidth val="100"/>
        <c:overlap val="-24"/>
        <c:axId val="567294296"/>
        <c:axId val="567294688"/>
      </c:barChart>
      <c:catAx>
        <c:axId val="56729429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567294688"/>
        <c:crosses val="autoZero"/>
        <c:auto val="1"/>
        <c:lblAlgn val="ctr"/>
        <c:lblOffset val="100"/>
        <c:noMultiLvlLbl val="0"/>
      </c:catAx>
      <c:valAx>
        <c:axId val="56729468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567294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633CBA-2502-434A-928C-6EC6967F259D}"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12EDDC6-207F-4EE3-9DEB-146599520561}">
      <dgm:prSet phldrT="[Text]"/>
      <dgm:spPr/>
      <dgm:t>
        <a:bodyPr/>
        <a:lstStyle/>
        <a:p>
          <a:r>
            <a:rPr lang="en-US" dirty="0"/>
            <a:t>Step 1 </a:t>
          </a:r>
          <a:br>
            <a:rPr lang="en-US" dirty="0"/>
          </a:br>
          <a:r>
            <a:rPr lang="en-US" dirty="0"/>
            <a:t>Title</a:t>
          </a:r>
        </a:p>
      </dgm:t>
      <dgm:extLst>
        <a:ext uri="{E40237B7-FDA0-4F09-8148-C483321AD2D9}">
          <dgm14:cNvPr xmlns:dgm14="http://schemas.microsoft.com/office/drawing/2010/diagram" id="0" name="" title="Step 1 title"/>
        </a:ext>
      </dgm:extLst>
    </dgm:pt>
    <dgm:pt modelId="{1850CBD5-1A99-4F4F-897C-451AA66F1516}" type="parTrans" cxnId="{A9676025-22BC-4F10-8860-B270A6112553}">
      <dgm:prSet/>
      <dgm:spPr/>
      <dgm:t>
        <a:bodyPr/>
        <a:lstStyle/>
        <a:p>
          <a:endParaRPr lang="en-US"/>
        </a:p>
      </dgm:t>
    </dgm:pt>
    <dgm:pt modelId="{7985EE53-BD3D-4DB3-B5BD-6B9FFA75B9E6}" type="sibTrans" cxnId="{A9676025-22BC-4F10-8860-B270A6112553}">
      <dgm:prSet/>
      <dgm:spPr/>
      <dgm:t>
        <a:bodyPr/>
        <a:lstStyle/>
        <a:p>
          <a:endParaRPr lang="en-US" dirty="0"/>
        </a:p>
      </dgm:t>
      <dgm:extLst>
        <a:ext uri="{E40237B7-FDA0-4F09-8148-C483321AD2D9}">
          <dgm14:cNvPr xmlns:dgm14="http://schemas.microsoft.com/office/drawing/2010/diagram" id="0" name="" title="Arrow between Step 1 and Step 2"/>
        </a:ext>
      </dgm:extLst>
    </dgm:pt>
    <dgm:pt modelId="{38FB0022-09EC-4D6F-86C0-C813C6F2F39A}">
      <dgm:prSet phldrT="[Text]"/>
      <dgm:spPr/>
      <dgm:t>
        <a:bodyPr/>
        <a:lstStyle/>
        <a:p>
          <a:r>
            <a:rPr lang="en-US" dirty="0"/>
            <a:t>Step 3</a:t>
          </a:r>
          <a:br>
            <a:rPr lang="en-US" dirty="0"/>
          </a:br>
          <a:r>
            <a:rPr lang="en-US" dirty="0"/>
            <a:t>Title</a:t>
          </a:r>
        </a:p>
      </dgm:t>
      <dgm:extLst>
        <a:ext uri="{E40237B7-FDA0-4F09-8148-C483321AD2D9}">
          <dgm14:cNvPr xmlns:dgm14="http://schemas.microsoft.com/office/drawing/2010/diagram" id="0" name="" title="Step 3 title"/>
        </a:ext>
      </dgm:extLst>
    </dgm:pt>
    <dgm:pt modelId="{A0BBE5C2-C8CF-4F12-974F-53039E6D00EC}" type="parTrans" cxnId="{9A1C775D-7DDB-48F9-97D9-490A63DE2A86}">
      <dgm:prSet/>
      <dgm:spPr/>
      <dgm:t>
        <a:bodyPr/>
        <a:lstStyle/>
        <a:p>
          <a:endParaRPr lang="en-US"/>
        </a:p>
      </dgm:t>
    </dgm:pt>
    <dgm:pt modelId="{EA86A114-EBD1-49CF-AB76-042FF3D636A5}" type="sibTrans" cxnId="{9A1C775D-7DDB-48F9-97D9-490A63DE2A86}">
      <dgm:prSet/>
      <dgm:spPr/>
      <dgm:t>
        <a:bodyPr/>
        <a:lstStyle/>
        <a:p>
          <a:endParaRPr lang="en-US"/>
        </a:p>
      </dgm:t>
      <dgm:extLst>
        <a:ext uri="{E40237B7-FDA0-4F09-8148-C483321AD2D9}">
          <dgm14:cNvPr xmlns:dgm14="http://schemas.microsoft.com/office/drawing/2010/diagram" id="0" name="" title="Arrow between Step 3 and Step 4"/>
        </a:ext>
      </dgm:extLst>
    </dgm:pt>
    <dgm:pt modelId="{9131EDB8-27A6-42FD-A541-052EFC01D4C6}">
      <dgm:prSet phldrT="[Text]"/>
      <dgm:spPr/>
      <dgm:t>
        <a:bodyPr/>
        <a:lstStyle/>
        <a:p>
          <a:r>
            <a:rPr lang="en-US" dirty="0"/>
            <a:t>Step 4</a:t>
          </a:r>
          <a:br>
            <a:rPr lang="en-US" dirty="0"/>
          </a:br>
          <a:r>
            <a:rPr lang="en-US" dirty="0"/>
            <a:t>Title</a:t>
          </a:r>
        </a:p>
      </dgm:t>
      <dgm:extLst>
        <a:ext uri="{E40237B7-FDA0-4F09-8148-C483321AD2D9}">
          <dgm14:cNvPr xmlns:dgm14="http://schemas.microsoft.com/office/drawing/2010/diagram" id="0" name="" title="Step 4 title"/>
        </a:ext>
      </dgm:extLst>
    </dgm:pt>
    <dgm:pt modelId="{6EC3601D-D6CE-49D7-9229-0442323129DA}" type="parTrans" cxnId="{198EE807-14A4-40FA-B030-5F9F79A9713E}">
      <dgm:prSet/>
      <dgm:spPr/>
      <dgm:t>
        <a:bodyPr/>
        <a:lstStyle/>
        <a:p>
          <a:endParaRPr lang="en-US"/>
        </a:p>
      </dgm:t>
    </dgm:pt>
    <dgm:pt modelId="{13A2EB04-B868-427A-B17F-16729BFA55DA}" type="sibTrans" cxnId="{198EE807-14A4-40FA-B030-5F9F79A9713E}">
      <dgm:prSet/>
      <dgm:spPr/>
      <dgm:t>
        <a:bodyPr/>
        <a:lstStyle/>
        <a:p>
          <a:endParaRPr lang="en-US"/>
        </a:p>
      </dgm:t>
      <dgm:extLst>
        <a:ext uri="{E40237B7-FDA0-4F09-8148-C483321AD2D9}">
          <dgm14:cNvPr xmlns:dgm14="http://schemas.microsoft.com/office/drawing/2010/diagram" id="0" name="" title="Arrow between Step 4 and Step 5"/>
        </a:ext>
      </dgm:extLst>
    </dgm:pt>
    <dgm:pt modelId="{23116FF9-AEB9-43F5-882D-9ECB1FD5DE18}">
      <dgm:prSet phldrT="[Text]"/>
      <dgm:spPr/>
      <dgm:t>
        <a:bodyPr/>
        <a:lstStyle/>
        <a:p>
          <a:r>
            <a:rPr lang="en-US" dirty="0"/>
            <a:t>Step 5</a:t>
          </a:r>
          <a:br>
            <a:rPr lang="en-US" dirty="0"/>
          </a:br>
          <a:r>
            <a:rPr lang="en-US" dirty="0"/>
            <a:t>Title</a:t>
          </a:r>
        </a:p>
      </dgm:t>
      <dgm:extLst>
        <a:ext uri="{E40237B7-FDA0-4F09-8148-C483321AD2D9}">
          <dgm14:cNvPr xmlns:dgm14="http://schemas.microsoft.com/office/drawing/2010/diagram" id="0" name="" title="Step 5 title"/>
        </a:ext>
      </dgm:extLst>
    </dgm:pt>
    <dgm:pt modelId="{86229775-B50F-4220-B88B-07C4BA05CEAC}" type="parTrans" cxnId="{97323DE5-E2BF-422D-8188-D2445F20223B}">
      <dgm:prSet/>
      <dgm:spPr/>
      <dgm:t>
        <a:bodyPr/>
        <a:lstStyle/>
        <a:p>
          <a:endParaRPr lang="en-US"/>
        </a:p>
      </dgm:t>
    </dgm:pt>
    <dgm:pt modelId="{BEE765C7-6165-4808-9B3B-A6627557B77F}" type="sibTrans" cxnId="{97323DE5-E2BF-422D-8188-D2445F20223B}">
      <dgm:prSet/>
      <dgm:spPr/>
      <dgm:t>
        <a:bodyPr/>
        <a:lstStyle/>
        <a:p>
          <a:endParaRPr lang="en-US"/>
        </a:p>
      </dgm:t>
      <dgm:extLst>
        <a:ext uri="{E40237B7-FDA0-4F09-8148-C483321AD2D9}">
          <dgm14:cNvPr xmlns:dgm14="http://schemas.microsoft.com/office/drawing/2010/diagram" id="0" name="" title="Arrow between Step 5 and Step 1"/>
        </a:ext>
      </dgm:extLst>
    </dgm:pt>
    <dgm:pt modelId="{DA2EE66E-1894-4E15-A659-CCDCFE4DAD65}">
      <dgm:prSet phldrT="[Text]"/>
      <dgm:spPr/>
      <dgm:t>
        <a:bodyPr/>
        <a:lstStyle/>
        <a:p>
          <a:r>
            <a:rPr lang="en-US" dirty="0"/>
            <a:t>Step 2</a:t>
          </a:r>
          <a:br>
            <a:rPr lang="en-US" dirty="0"/>
          </a:br>
          <a:r>
            <a:rPr lang="en-US" dirty="0"/>
            <a:t>Title</a:t>
          </a:r>
        </a:p>
      </dgm:t>
      <dgm:extLst>
        <a:ext uri="{E40237B7-FDA0-4F09-8148-C483321AD2D9}">
          <dgm14:cNvPr xmlns:dgm14="http://schemas.microsoft.com/office/drawing/2010/diagram" id="0" name="" title="Step 2 title"/>
        </a:ext>
      </dgm:extLst>
    </dgm:pt>
    <dgm:pt modelId="{21005F9D-878A-4CC9-A13A-8A9C577A9239}" type="parTrans" cxnId="{64DAF508-E1BA-4EDC-A97D-EE1A011CB9E0}">
      <dgm:prSet/>
      <dgm:spPr/>
      <dgm:t>
        <a:bodyPr/>
        <a:lstStyle/>
        <a:p>
          <a:endParaRPr lang="en-US"/>
        </a:p>
      </dgm:t>
    </dgm:pt>
    <dgm:pt modelId="{612BA10D-4F4F-4BF6-9059-06A94BDAF34E}" type="sibTrans" cxnId="{64DAF508-E1BA-4EDC-A97D-EE1A011CB9E0}">
      <dgm:prSet/>
      <dgm:spPr/>
      <dgm:t>
        <a:bodyPr/>
        <a:lstStyle/>
        <a:p>
          <a:endParaRPr lang="en-US"/>
        </a:p>
      </dgm:t>
      <dgm:extLst>
        <a:ext uri="{E40237B7-FDA0-4F09-8148-C483321AD2D9}">
          <dgm14:cNvPr xmlns:dgm14="http://schemas.microsoft.com/office/drawing/2010/diagram" id="0" name="" title="Arrow between Step 2 and Step 3"/>
        </a:ext>
      </dgm:extLst>
    </dgm:pt>
    <dgm:pt modelId="{EA3ADED0-C9AD-4C17-98CE-D872DACD90E8}" type="pres">
      <dgm:prSet presAssocID="{13633CBA-2502-434A-928C-6EC6967F259D}" presName="cycle" presStyleCnt="0">
        <dgm:presLayoutVars>
          <dgm:dir/>
          <dgm:resizeHandles val="exact"/>
        </dgm:presLayoutVars>
      </dgm:prSet>
      <dgm:spPr/>
    </dgm:pt>
    <dgm:pt modelId="{558890D5-4F42-4C33-B381-CD393B37A1FF}" type="pres">
      <dgm:prSet presAssocID="{012EDDC6-207F-4EE3-9DEB-146599520561}" presName="node" presStyleLbl="node1" presStyleIdx="0" presStyleCnt="5">
        <dgm:presLayoutVars>
          <dgm:bulletEnabled val="1"/>
        </dgm:presLayoutVars>
      </dgm:prSet>
      <dgm:spPr/>
    </dgm:pt>
    <dgm:pt modelId="{973C755A-5077-47FB-BDC0-FF7A84FD3F26}" type="pres">
      <dgm:prSet presAssocID="{7985EE53-BD3D-4DB3-B5BD-6B9FFA75B9E6}" presName="sibTrans" presStyleLbl="sibTrans2D1" presStyleIdx="0" presStyleCnt="5"/>
      <dgm:spPr/>
    </dgm:pt>
    <dgm:pt modelId="{746707A3-847D-4DEF-8437-C19565999197}" type="pres">
      <dgm:prSet presAssocID="{7985EE53-BD3D-4DB3-B5BD-6B9FFA75B9E6}" presName="connectorText" presStyleLbl="sibTrans2D1" presStyleIdx="0" presStyleCnt="5"/>
      <dgm:spPr/>
    </dgm:pt>
    <dgm:pt modelId="{7C5A343C-E262-450D-959C-A644EA0CABBE}" type="pres">
      <dgm:prSet presAssocID="{DA2EE66E-1894-4E15-A659-CCDCFE4DAD65}" presName="node" presStyleLbl="node1" presStyleIdx="1" presStyleCnt="5">
        <dgm:presLayoutVars>
          <dgm:bulletEnabled val="1"/>
        </dgm:presLayoutVars>
      </dgm:prSet>
      <dgm:spPr/>
    </dgm:pt>
    <dgm:pt modelId="{719BC63E-F731-4648-BC28-EDC25FC57AA9}" type="pres">
      <dgm:prSet presAssocID="{612BA10D-4F4F-4BF6-9059-06A94BDAF34E}" presName="sibTrans" presStyleLbl="sibTrans2D1" presStyleIdx="1" presStyleCnt="5"/>
      <dgm:spPr/>
    </dgm:pt>
    <dgm:pt modelId="{018B9E75-742E-4303-A16C-8A821310EF15}" type="pres">
      <dgm:prSet presAssocID="{612BA10D-4F4F-4BF6-9059-06A94BDAF34E}" presName="connectorText" presStyleLbl="sibTrans2D1" presStyleIdx="1" presStyleCnt="5"/>
      <dgm:spPr/>
    </dgm:pt>
    <dgm:pt modelId="{91CB6799-0928-4E01-9EDA-41B17BB04FAF}" type="pres">
      <dgm:prSet presAssocID="{38FB0022-09EC-4D6F-86C0-C813C6F2F39A}" presName="node" presStyleLbl="node1" presStyleIdx="2" presStyleCnt="5">
        <dgm:presLayoutVars>
          <dgm:bulletEnabled val="1"/>
        </dgm:presLayoutVars>
      </dgm:prSet>
      <dgm:spPr/>
    </dgm:pt>
    <dgm:pt modelId="{3701657F-6946-4A4C-877D-2A88A526B7E1}" type="pres">
      <dgm:prSet presAssocID="{EA86A114-EBD1-49CF-AB76-042FF3D636A5}" presName="sibTrans" presStyleLbl="sibTrans2D1" presStyleIdx="2" presStyleCnt="5"/>
      <dgm:spPr/>
    </dgm:pt>
    <dgm:pt modelId="{A60042D3-910C-4160-96CD-1A63C2C4C0FB}" type="pres">
      <dgm:prSet presAssocID="{EA86A114-EBD1-49CF-AB76-042FF3D636A5}" presName="connectorText" presStyleLbl="sibTrans2D1" presStyleIdx="2" presStyleCnt="5"/>
      <dgm:spPr/>
    </dgm:pt>
    <dgm:pt modelId="{28372633-A8CE-4898-AF86-305447452F30}" type="pres">
      <dgm:prSet presAssocID="{9131EDB8-27A6-42FD-A541-052EFC01D4C6}" presName="node" presStyleLbl="node1" presStyleIdx="3" presStyleCnt="5">
        <dgm:presLayoutVars>
          <dgm:bulletEnabled val="1"/>
        </dgm:presLayoutVars>
      </dgm:prSet>
      <dgm:spPr/>
    </dgm:pt>
    <dgm:pt modelId="{3BFA7701-5D17-48E5-8EAF-0CE4B894FCD8}" type="pres">
      <dgm:prSet presAssocID="{13A2EB04-B868-427A-B17F-16729BFA55DA}" presName="sibTrans" presStyleLbl="sibTrans2D1" presStyleIdx="3" presStyleCnt="5"/>
      <dgm:spPr/>
    </dgm:pt>
    <dgm:pt modelId="{2F68EEE9-28D4-49EC-A4B1-C191492E34F2}" type="pres">
      <dgm:prSet presAssocID="{13A2EB04-B868-427A-B17F-16729BFA55DA}" presName="connectorText" presStyleLbl="sibTrans2D1" presStyleIdx="3" presStyleCnt="5"/>
      <dgm:spPr/>
    </dgm:pt>
    <dgm:pt modelId="{4DD53E4A-81C3-4CAD-B31F-4C20BA5CFCD7}" type="pres">
      <dgm:prSet presAssocID="{23116FF9-AEB9-43F5-882D-9ECB1FD5DE18}" presName="node" presStyleLbl="node1" presStyleIdx="4" presStyleCnt="5">
        <dgm:presLayoutVars>
          <dgm:bulletEnabled val="1"/>
        </dgm:presLayoutVars>
      </dgm:prSet>
      <dgm:spPr/>
    </dgm:pt>
    <dgm:pt modelId="{670EC530-2BF9-418C-9EBE-CFD33FE15D7D}" type="pres">
      <dgm:prSet presAssocID="{BEE765C7-6165-4808-9B3B-A6627557B77F}" presName="sibTrans" presStyleLbl="sibTrans2D1" presStyleIdx="4" presStyleCnt="5"/>
      <dgm:spPr/>
    </dgm:pt>
    <dgm:pt modelId="{75E8BE9C-270B-4810-939F-EB750969C50A}" type="pres">
      <dgm:prSet presAssocID="{BEE765C7-6165-4808-9B3B-A6627557B77F}" presName="connectorText" presStyleLbl="sibTrans2D1" presStyleIdx="4" presStyleCnt="5"/>
      <dgm:spPr/>
    </dgm:pt>
  </dgm:ptLst>
  <dgm:cxnLst>
    <dgm:cxn modelId="{198EE807-14A4-40FA-B030-5F9F79A9713E}" srcId="{13633CBA-2502-434A-928C-6EC6967F259D}" destId="{9131EDB8-27A6-42FD-A541-052EFC01D4C6}" srcOrd="3" destOrd="0" parTransId="{6EC3601D-D6CE-49D7-9229-0442323129DA}" sibTransId="{13A2EB04-B868-427A-B17F-16729BFA55DA}"/>
    <dgm:cxn modelId="{64DAF508-E1BA-4EDC-A97D-EE1A011CB9E0}" srcId="{13633CBA-2502-434A-928C-6EC6967F259D}" destId="{DA2EE66E-1894-4E15-A659-CCDCFE4DAD65}" srcOrd="1" destOrd="0" parTransId="{21005F9D-878A-4CC9-A13A-8A9C577A9239}" sibTransId="{612BA10D-4F4F-4BF6-9059-06A94BDAF34E}"/>
    <dgm:cxn modelId="{08C26720-4CBB-4226-9FAA-5FA72C464F41}" type="presOf" srcId="{612BA10D-4F4F-4BF6-9059-06A94BDAF34E}" destId="{018B9E75-742E-4303-A16C-8A821310EF15}" srcOrd="1" destOrd="0" presId="urn:microsoft.com/office/officeart/2005/8/layout/cycle2"/>
    <dgm:cxn modelId="{A9676025-22BC-4F10-8860-B270A6112553}" srcId="{13633CBA-2502-434A-928C-6EC6967F259D}" destId="{012EDDC6-207F-4EE3-9DEB-146599520561}" srcOrd="0" destOrd="0" parTransId="{1850CBD5-1A99-4F4F-897C-451AA66F1516}" sibTransId="{7985EE53-BD3D-4DB3-B5BD-6B9FFA75B9E6}"/>
    <dgm:cxn modelId="{54F8772A-7F81-4F90-B03D-21A18269F8D4}" type="presOf" srcId="{DA2EE66E-1894-4E15-A659-CCDCFE4DAD65}" destId="{7C5A343C-E262-450D-959C-A644EA0CABBE}" srcOrd="0" destOrd="0" presId="urn:microsoft.com/office/officeart/2005/8/layout/cycle2"/>
    <dgm:cxn modelId="{6BAAF43C-7E5B-435B-A7D7-29098A98B81E}" type="presOf" srcId="{7985EE53-BD3D-4DB3-B5BD-6B9FFA75B9E6}" destId="{973C755A-5077-47FB-BDC0-FF7A84FD3F26}" srcOrd="0" destOrd="0" presId="urn:microsoft.com/office/officeart/2005/8/layout/cycle2"/>
    <dgm:cxn modelId="{9A1C775D-7DDB-48F9-97D9-490A63DE2A86}" srcId="{13633CBA-2502-434A-928C-6EC6967F259D}" destId="{38FB0022-09EC-4D6F-86C0-C813C6F2F39A}" srcOrd="2" destOrd="0" parTransId="{A0BBE5C2-C8CF-4F12-974F-53039E6D00EC}" sibTransId="{EA86A114-EBD1-49CF-AB76-042FF3D636A5}"/>
    <dgm:cxn modelId="{2E4A0F44-C22C-4A79-B441-BE1F243004F3}" type="presOf" srcId="{612BA10D-4F4F-4BF6-9059-06A94BDAF34E}" destId="{719BC63E-F731-4648-BC28-EDC25FC57AA9}" srcOrd="0" destOrd="0" presId="urn:microsoft.com/office/officeart/2005/8/layout/cycle2"/>
    <dgm:cxn modelId="{22D86A64-D851-411D-98DD-66DB08D887DE}" type="presOf" srcId="{012EDDC6-207F-4EE3-9DEB-146599520561}" destId="{558890D5-4F42-4C33-B381-CD393B37A1FF}" srcOrd="0" destOrd="0" presId="urn:microsoft.com/office/officeart/2005/8/layout/cycle2"/>
    <dgm:cxn modelId="{70A15E49-F97C-4E32-8474-DA58034FE49C}" type="presOf" srcId="{7985EE53-BD3D-4DB3-B5BD-6B9FFA75B9E6}" destId="{746707A3-847D-4DEF-8437-C19565999197}" srcOrd="1" destOrd="0" presId="urn:microsoft.com/office/officeart/2005/8/layout/cycle2"/>
    <dgm:cxn modelId="{66822E6F-E441-4678-A445-668144701D63}" type="presOf" srcId="{13A2EB04-B868-427A-B17F-16729BFA55DA}" destId="{2F68EEE9-28D4-49EC-A4B1-C191492E34F2}" srcOrd="1" destOrd="0" presId="urn:microsoft.com/office/officeart/2005/8/layout/cycle2"/>
    <dgm:cxn modelId="{8426E189-4684-4E41-AAAC-C4772D18A644}" type="presOf" srcId="{38FB0022-09EC-4D6F-86C0-C813C6F2F39A}" destId="{91CB6799-0928-4E01-9EDA-41B17BB04FAF}" srcOrd="0" destOrd="0" presId="urn:microsoft.com/office/officeart/2005/8/layout/cycle2"/>
    <dgm:cxn modelId="{3EDF7B8C-7598-4E0B-B3E9-3F82986F4CD4}" type="presOf" srcId="{9131EDB8-27A6-42FD-A541-052EFC01D4C6}" destId="{28372633-A8CE-4898-AF86-305447452F30}" srcOrd="0" destOrd="0" presId="urn:microsoft.com/office/officeart/2005/8/layout/cycle2"/>
    <dgm:cxn modelId="{04CB5DA5-3FF2-4B6D-8DE7-1F090C09BE47}" type="presOf" srcId="{EA86A114-EBD1-49CF-AB76-042FF3D636A5}" destId="{3701657F-6946-4A4C-877D-2A88A526B7E1}" srcOrd="0" destOrd="0" presId="urn:microsoft.com/office/officeart/2005/8/layout/cycle2"/>
    <dgm:cxn modelId="{70E930A6-C827-4F72-B6F2-9BC8DC8AB8CD}" type="presOf" srcId="{23116FF9-AEB9-43F5-882D-9ECB1FD5DE18}" destId="{4DD53E4A-81C3-4CAD-B31F-4C20BA5CFCD7}" srcOrd="0" destOrd="0" presId="urn:microsoft.com/office/officeart/2005/8/layout/cycle2"/>
    <dgm:cxn modelId="{5637A8D1-6DDD-43E0-A654-B84F12CA0E6D}" type="presOf" srcId="{EA86A114-EBD1-49CF-AB76-042FF3D636A5}" destId="{A60042D3-910C-4160-96CD-1A63C2C4C0FB}" srcOrd="1" destOrd="0" presId="urn:microsoft.com/office/officeart/2005/8/layout/cycle2"/>
    <dgm:cxn modelId="{E6D814D4-FE86-41BE-AC34-7861C8901BCD}" type="presOf" srcId="{13633CBA-2502-434A-928C-6EC6967F259D}" destId="{EA3ADED0-C9AD-4C17-98CE-D872DACD90E8}" srcOrd="0" destOrd="0" presId="urn:microsoft.com/office/officeart/2005/8/layout/cycle2"/>
    <dgm:cxn modelId="{178C50D8-77D8-41C7-84A7-20D85C0A1825}" type="presOf" srcId="{BEE765C7-6165-4808-9B3B-A6627557B77F}" destId="{670EC530-2BF9-418C-9EBE-CFD33FE15D7D}" srcOrd="0" destOrd="0" presId="urn:microsoft.com/office/officeart/2005/8/layout/cycle2"/>
    <dgm:cxn modelId="{6A3565DD-D04C-4E82-B5A0-4809B84DBC70}" type="presOf" srcId="{13A2EB04-B868-427A-B17F-16729BFA55DA}" destId="{3BFA7701-5D17-48E5-8EAF-0CE4B894FCD8}" srcOrd="0" destOrd="0" presId="urn:microsoft.com/office/officeart/2005/8/layout/cycle2"/>
    <dgm:cxn modelId="{142518E3-74EC-49D4-B3EA-D407F6E4F483}" type="presOf" srcId="{BEE765C7-6165-4808-9B3B-A6627557B77F}" destId="{75E8BE9C-270B-4810-939F-EB750969C50A}" srcOrd="1" destOrd="0" presId="urn:microsoft.com/office/officeart/2005/8/layout/cycle2"/>
    <dgm:cxn modelId="{97323DE5-E2BF-422D-8188-D2445F20223B}" srcId="{13633CBA-2502-434A-928C-6EC6967F259D}" destId="{23116FF9-AEB9-43F5-882D-9ECB1FD5DE18}" srcOrd="4" destOrd="0" parTransId="{86229775-B50F-4220-B88B-07C4BA05CEAC}" sibTransId="{BEE765C7-6165-4808-9B3B-A6627557B77F}"/>
    <dgm:cxn modelId="{DFA86892-7D69-4BFB-B34F-2C8C07271E8B}" type="presParOf" srcId="{EA3ADED0-C9AD-4C17-98CE-D872DACD90E8}" destId="{558890D5-4F42-4C33-B381-CD393B37A1FF}" srcOrd="0" destOrd="0" presId="urn:microsoft.com/office/officeart/2005/8/layout/cycle2"/>
    <dgm:cxn modelId="{7F9B98CF-1D17-4778-A91B-7B74EBAA0FA8}" type="presParOf" srcId="{EA3ADED0-C9AD-4C17-98CE-D872DACD90E8}" destId="{973C755A-5077-47FB-BDC0-FF7A84FD3F26}" srcOrd="1" destOrd="0" presId="urn:microsoft.com/office/officeart/2005/8/layout/cycle2"/>
    <dgm:cxn modelId="{58B0DBF7-4E3D-49F6-8D26-ACACE46843EA}" type="presParOf" srcId="{973C755A-5077-47FB-BDC0-FF7A84FD3F26}" destId="{746707A3-847D-4DEF-8437-C19565999197}" srcOrd="0" destOrd="0" presId="urn:microsoft.com/office/officeart/2005/8/layout/cycle2"/>
    <dgm:cxn modelId="{381EE5FA-8238-4893-AAE3-669FE20776B0}" type="presParOf" srcId="{EA3ADED0-C9AD-4C17-98CE-D872DACD90E8}" destId="{7C5A343C-E262-450D-959C-A644EA0CABBE}" srcOrd="2" destOrd="0" presId="urn:microsoft.com/office/officeart/2005/8/layout/cycle2"/>
    <dgm:cxn modelId="{516E789B-A1EF-4A99-AEAC-BA725AC33E92}" type="presParOf" srcId="{EA3ADED0-C9AD-4C17-98CE-D872DACD90E8}" destId="{719BC63E-F731-4648-BC28-EDC25FC57AA9}" srcOrd="3" destOrd="0" presId="urn:microsoft.com/office/officeart/2005/8/layout/cycle2"/>
    <dgm:cxn modelId="{13FBEBCD-DC9D-4FEF-AE29-4C9E0849BF3F}" type="presParOf" srcId="{719BC63E-F731-4648-BC28-EDC25FC57AA9}" destId="{018B9E75-742E-4303-A16C-8A821310EF15}" srcOrd="0" destOrd="0" presId="urn:microsoft.com/office/officeart/2005/8/layout/cycle2"/>
    <dgm:cxn modelId="{FB008668-0FF3-46C7-8959-1F236FB4F4D0}" type="presParOf" srcId="{EA3ADED0-C9AD-4C17-98CE-D872DACD90E8}" destId="{91CB6799-0928-4E01-9EDA-41B17BB04FAF}" srcOrd="4" destOrd="0" presId="urn:microsoft.com/office/officeart/2005/8/layout/cycle2"/>
    <dgm:cxn modelId="{971F10E2-5CED-4C4E-9252-D755753EA2E9}" type="presParOf" srcId="{EA3ADED0-C9AD-4C17-98CE-D872DACD90E8}" destId="{3701657F-6946-4A4C-877D-2A88A526B7E1}" srcOrd="5" destOrd="0" presId="urn:microsoft.com/office/officeart/2005/8/layout/cycle2"/>
    <dgm:cxn modelId="{A68F6CC6-1A0A-4333-8003-8FEDD4F0E677}" type="presParOf" srcId="{3701657F-6946-4A4C-877D-2A88A526B7E1}" destId="{A60042D3-910C-4160-96CD-1A63C2C4C0FB}" srcOrd="0" destOrd="0" presId="urn:microsoft.com/office/officeart/2005/8/layout/cycle2"/>
    <dgm:cxn modelId="{10A74CE4-5A25-4509-ADD3-06BB9CEF21C7}" type="presParOf" srcId="{EA3ADED0-C9AD-4C17-98CE-D872DACD90E8}" destId="{28372633-A8CE-4898-AF86-305447452F30}" srcOrd="6" destOrd="0" presId="urn:microsoft.com/office/officeart/2005/8/layout/cycle2"/>
    <dgm:cxn modelId="{1B430A39-072A-40C5-B4BD-47B08DF907B6}" type="presParOf" srcId="{EA3ADED0-C9AD-4C17-98CE-D872DACD90E8}" destId="{3BFA7701-5D17-48E5-8EAF-0CE4B894FCD8}" srcOrd="7" destOrd="0" presId="urn:microsoft.com/office/officeart/2005/8/layout/cycle2"/>
    <dgm:cxn modelId="{46827EAB-B72B-42D7-AFD7-E30968E9F4C3}" type="presParOf" srcId="{3BFA7701-5D17-48E5-8EAF-0CE4B894FCD8}" destId="{2F68EEE9-28D4-49EC-A4B1-C191492E34F2}" srcOrd="0" destOrd="0" presId="urn:microsoft.com/office/officeart/2005/8/layout/cycle2"/>
    <dgm:cxn modelId="{9F3F7806-C569-417D-8EC1-52CA3866F5CB}" type="presParOf" srcId="{EA3ADED0-C9AD-4C17-98CE-D872DACD90E8}" destId="{4DD53E4A-81C3-4CAD-B31F-4C20BA5CFCD7}" srcOrd="8" destOrd="0" presId="urn:microsoft.com/office/officeart/2005/8/layout/cycle2"/>
    <dgm:cxn modelId="{30A9895D-4071-42A8-815E-0C83C1883982}" type="presParOf" srcId="{EA3ADED0-C9AD-4C17-98CE-D872DACD90E8}" destId="{670EC530-2BF9-418C-9EBE-CFD33FE15D7D}" srcOrd="9" destOrd="0" presId="urn:microsoft.com/office/officeart/2005/8/layout/cycle2"/>
    <dgm:cxn modelId="{687D3A8C-60B6-45BD-AF82-A0D5A13C4B1D}" type="presParOf" srcId="{670EC530-2BF9-418C-9EBE-CFD33FE15D7D}" destId="{75E8BE9C-270B-4810-939F-EB750969C50A}"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890D5-4F42-4C33-B381-CD393B37A1FF}">
      <dsp:nvSpPr>
        <dsp:cNvPr id="0" name=""/>
        <dsp:cNvSpPr/>
      </dsp:nvSpPr>
      <dsp:spPr>
        <a:xfrm>
          <a:off x="1633118" y="86031"/>
          <a:ext cx="1343862" cy="1343862"/>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Step 1 </a:t>
          </a:r>
          <a:br>
            <a:rPr lang="en-US" sz="2600" kern="1200" dirty="0"/>
          </a:br>
          <a:r>
            <a:rPr lang="en-US" sz="2600" kern="1200" dirty="0"/>
            <a:t>Title</a:t>
          </a:r>
        </a:p>
      </dsp:txBody>
      <dsp:txXfrm>
        <a:off x="1829922" y="282835"/>
        <a:ext cx="950254" cy="950254"/>
      </dsp:txXfrm>
    </dsp:sp>
    <dsp:sp modelId="{973C755A-5077-47FB-BDC0-FF7A84FD3F26}">
      <dsp:nvSpPr>
        <dsp:cNvPr id="0" name=""/>
        <dsp:cNvSpPr/>
      </dsp:nvSpPr>
      <dsp:spPr>
        <a:xfrm rot="2160000">
          <a:off x="2934512" y="1118300"/>
          <a:ext cx="357260" cy="4535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2944747" y="1177512"/>
        <a:ext cx="250082" cy="272131"/>
      </dsp:txXfrm>
    </dsp:sp>
    <dsp:sp modelId="{7C5A343C-E262-450D-959C-A644EA0CABBE}">
      <dsp:nvSpPr>
        <dsp:cNvPr id="0" name=""/>
        <dsp:cNvSpPr/>
      </dsp:nvSpPr>
      <dsp:spPr>
        <a:xfrm>
          <a:off x="3265664" y="1272146"/>
          <a:ext cx="1343862" cy="1343862"/>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Step 2</a:t>
          </a:r>
          <a:br>
            <a:rPr lang="en-US" sz="2600" kern="1200" dirty="0"/>
          </a:br>
          <a:r>
            <a:rPr lang="en-US" sz="2600" kern="1200" dirty="0"/>
            <a:t>Title</a:t>
          </a:r>
        </a:p>
      </dsp:txBody>
      <dsp:txXfrm>
        <a:off x="3462468" y="1468950"/>
        <a:ext cx="950254" cy="950254"/>
      </dsp:txXfrm>
    </dsp:sp>
    <dsp:sp modelId="{719BC63E-F731-4648-BC28-EDC25FC57AA9}">
      <dsp:nvSpPr>
        <dsp:cNvPr id="0" name=""/>
        <dsp:cNvSpPr/>
      </dsp:nvSpPr>
      <dsp:spPr>
        <a:xfrm rot="6480000">
          <a:off x="3450301" y="2667270"/>
          <a:ext cx="357260" cy="4535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520450" y="2707015"/>
        <a:ext cx="250082" cy="272131"/>
      </dsp:txXfrm>
    </dsp:sp>
    <dsp:sp modelId="{91CB6799-0928-4E01-9EDA-41B17BB04FAF}">
      <dsp:nvSpPr>
        <dsp:cNvPr id="0" name=""/>
        <dsp:cNvSpPr/>
      </dsp:nvSpPr>
      <dsp:spPr>
        <a:xfrm>
          <a:off x="2642087" y="3191318"/>
          <a:ext cx="1343862" cy="1343862"/>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Step 3</a:t>
          </a:r>
          <a:br>
            <a:rPr lang="en-US" sz="2600" kern="1200" dirty="0"/>
          </a:br>
          <a:r>
            <a:rPr lang="en-US" sz="2600" kern="1200" dirty="0"/>
            <a:t>Title</a:t>
          </a:r>
        </a:p>
      </dsp:txBody>
      <dsp:txXfrm>
        <a:off x="2838891" y="3388122"/>
        <a:ext cx="950254" cy="950254"/>
      </dsp:txXfrm>
    </dsp:sp>
    <dsp:sp modelId="{3701657F-6946-4A4C-877D-2A88A526B7E1}">
      <dsp:nvSpPr>
        <dsp:cNvPr id="0" name=""/>
        <dsp:cNvSpPr/>
      </dsp:nvSpPr>
      <dsp:spPr>
        <a:xfrm rot="10800000">
          <a:off x="2136531" y="3636473"/>
          <a:ext cx="357260" cy="4535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2243709" y="3727184"/>
        <a:ext cx="250082" cy="272131"/>
      </dsp:txXfrm>
    </dsp:sp>
    <dsp:sp modelId="{28372633-A8CE-4898-AF86-305447452F30}">
      <dsp:nvSpPr>
        <dsp:cNvPr id="0" name=""/>
        <dsp:cNvSpPr/>
      </dsp:nvSpPr>
      <dsp:spPr>
        <a:xfrm>
          <a:off x="624150" y="3191318"/>
          <a:ext cx="1343862" cy="1343862"/>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Step 4</a:t>
          </a:r>
          <a:br>
            <a:rPr lang="en-US" sz="2600" kern="1200" dirty="0"/>
          </a:br>
          <a:r>
            <a:rPr lang="en-US" sz="2600" kern="1200" dirty="0"/>
            <a:t>Title</a:t>
          </a:r>
        </a:p>
      </dsp:txBody>
      <dsp:txXfrm>
        <a:off x="820954" y="3388122"/>
        <a:ext cx="950254" cy="950254"/>
      </dsp:txXfrm>
    </dsp:sp>
    <dsp:sp modelId="{3BFA7701-5D17-48E5-8EAF-0CE4B894FCD8}">
      <dsp:nvSpPr>
        <dsp:cNvPr id="0" name=""/>
        <dsp:cNvSpPr/>
      </dsp:nvSpPr>
      <dsp:spPr>
        <a:xfrm rot="15120000">
          <a:off x="808787" y="2686503"/>
          <a:ext cx="357260" cy="4535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878936" y="2828180"/>
        <a:ext cx="250082" cy="272131"/>
      </dsp:txXfrm>
    </dsp:sp>
    <dsp:sp modelId="{4DD53E4A-81C3-4CAD-B31F-4C20BA5CFCD7}">
      <dsp:nvSpPr>
        <dsp:cNvPr id="0" name=""/>
        <dsp:cNvSpPr/>
      </dsp:nvSpPr>
      <dsp:spPr>
        <a:xfrm>
          <a:off x="572" y="1272146"/>
          <a:ext cx="1343862" cy="1343862"/>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Step 5</a:t>
          </a:r>
          <a:br>
            <a:rPr lang="en-US" sz="2600" kern="1200" dirty="0"/>
          </a:br>
          <a:r>
            <a:rPr lang="en-US" sz="2600" kern="1200" dirty="0"/>
            <a:t>Title</a:t>
          </a:r>
        </a:p>
      </dsp:txBody>
      <dsp:txXfrm>
        <a:off x="197376" y="1468950"/>
        <a:ext cx="950254" cy="950254"/>
      </dsp:txXfrm>
    </dsp:sp>
    <dsp:sp modelId="{670EC530-2BF9-418C-9EBE-CFD33FE15D7D}">
      <dsp:nvSpPr>
        <dsp:cNvPr id="0" name=""/>
        <dsp:cNvSpPr/>
      </dsp:nvSpPr>
      <dsp:spPr>
        <a:xfrm rot="19440000">
          <a:off x="1301966" y="1130186"/>
          <a:ext cx="357260" cy="4535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312201" y="1252396"/>
        <a:ext cx="250082" cy="27213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6/8/2022</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6/8/2022</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Cây</a:t>
            </a:r>
            <a:r>
              <a:rPr lang="en-US" dirty="0"/>
              <a:t> </a:t>
            </a:r>
            <a:r>
              <a:rPr lang="en-US" dirty="0" err="1"/>
              <a:t>xanh</a:t>
            </a:r>
            <a:r>
              <a:rPr lang="en-US" dirty="0"/>
              <a:t> </a:t>
            </a:r>
            <a:r>
              <a:rPr lang="en-US" dirty="0" err="1"/>
              <a:t>có</a:t>
            </a:r>
            <a:r>
              <a:rPr lang="en-US" dirty="0"/>
              <a:t> ý </a:t>
            </a:r>
            <a:r>
              <a:rPr lang="en-US" dirty="0" err="1"/>
              <a:t>nghĩa</a:t>
            </a:r>
            <a:r>
              <a:rPr lang="en-US" dirty="0"/>
              <a:t> </a:t>
            </a:r>
            <a:r>
              <a:rPr lang="en-US" dirty="0" err="1"/>
              <a:t>sâu</a:t>
            </a:r>
            <a:r>
              <a:rPr lang="en-US" dirty="0"/>
              <a:t> </a:t>
            </a:r>
            <a:r>
              <a:rPr lang="en-US" dirty="0" err="1"/>
              <a:t>sắc</a:t>
            </a:r>
            <a:r>
              <a:rPr lang="en-US" dirty="0"/>
              <a:t> </a:t>
            </a:r>
            <a:r>
              <a:rPr lang="en-US" dirty="0" err="1"/>
              <a:t>với</a:t>
            </a:r>
            <a:r>
              <a:rPr lang="en-US" dirty="0"/>
              <a:t> </a:t>
            </a:r>
            <a:r>
              <a:rPr lang="en-US" dirty="0" err="1"/>
              <a:t>đời</a:t>
            </a:r>
            <a:r>
              <a:rPr lang="en-US" dirty="0"/>
              <a:t> </a:t>
            </a:r>
            <a:r>
              <a:rPr lang="en-US" dirty="0" err="1"/>
              <a:t>sống</a:t>
            </a:r>
            <a:r>
              <a:rPr lang="en-US" dirty="0"/>
              <a:t> </a:t>
            </a:r>
            <a:r>
              <a:rPr lang="en-US" dirty="0" err="1"/>
              <a:t>văn</a:t>
            </a:r>
            <a:r>
              <a:rPr lang="en-US" dirty="0"/>
              <a:t> </a:t>
            </a:r>
            <a:r>
              <a:rPr lang="en-US" dirty="0" err="1"/>
              <a:t>hóa</a:t>
            </a:r>
            <a:r>
              <a:rPr lang="en-US" dirty="0"/>
              <a:t> </a:t>
            </a:r>
            <a:r>
              <a:rPr lang="en-US" dirty="0" err="1"/>
              <a:t>và</a:t>
            </a:r>
            <a:r>
              <a:rPr lang="en-US" dirty="0"/>
              <a:t> </a:t>
            </a:r>
            <a:r>
              <a:rPr lang="en-US" dirty="0" err="1"/>
              <a:t>tinh</a:t>
            </a:r>
            <a:r>
              <a:rPr lang="en-US" dirty="0"/>
              <a:t> </a:t>
            </a:r>
            <a:r>
              <a:rPr lang="en-US" dirty="0" err="1"/>
              <a:t>thần</a:t>
            </a:r>
            <a:r>
              <a:rPr lang="en-US" dirty="0"/>
              <a:t> </a:t>
            </a:r>
            <a:r>
              <a:rPr lang="en-US" dirty="0" err="1"/>
              <a:t>của</a:t>
            </a:r>
            <a:r>
              <a:rPr lang="en-US" dirty="0"/>
              <a:t> ng</a:t>
            </a:r>
            <a:r>
              <a:rPr lang="vi-VN" dirty="0"/>
              <a:t>ư</a:t>
            </a:r>
            <a:r>
              <a:rPr lang="en-US" dirty="0" err="1"/>
              <a:t>ời</a:t>
            </a:r>
            <a:r>
              <a:rPr lang="en-US" dirty="0"/>
              <a:t> </a:t>
            </a:r>
            <a:r>
              <a:rPr lang="en-US" dirty="0" err="1"/>
              <a:t>Việt</a:t>
            </a:r>
            <a:r>
              <a:rPr lang="en-US" dirty="0"/>
              <a:t>. </a:t>
            </a:r>
            <a:r>
              <a:rPr lang="en-US" dirty="0" err="1"/>
              <a:t>Hình</a:t>
            </a:r>
            <a:r>
              <a:rPr lang="en-US" dirty="0"/>
              <a:t> </a:t>
            </a:r>
            <a:r>
              <a:rPr lang="en-US" dirty="0" err="1"/>
              <a:t>ảnh</a:t>
            </a:r>
            <a:r>
              <a:rPr lang="en-US" dirty="0"/>
              <a:t> </a:t>
            </a:r>
            <a:r>
              <a:rPr lang="en-US" dirty="0" err="1"/>
              <a:t>cây</a:t>
            </a:r>
            <a:r>
              <a:rPr lang="en-US" dirty="0"/>
              <a:t> </a:t>
            </a:r>
            <a:r>
              <a:rPr lang="en-US" dirty="0" err="1"/>
              <a:t>đa</a:t>
            </a:r>
            <a:r>
              <a:rPr lang="en-US" dirty="0"/>
              <a:t> </a:t>
            </a:r>
            <a:r>
              <a:rPr lang="en-US" dirty="0" err="1"/>
              <a:t>giếng</a:t>
            </a:r>
            <a:r>
              <a:rPr lang="en-US" dirty="0"/>
              <a:t> n</a:t>
            </a:r>
            <a:r>
              <a:rPr lang="vi-VN" dirty="0"/>
              <a:t>ư</a:t>
            </a:r>
            <a:r>
              <a:rPr lang="en-US" dirty="0" err="1"/>
              <a:t>ớc</a:t>
            </a:r>
            <a:r>
              <a:rPr lang="en-US" dirty="0"/>
              <a:t> </a:t>
            </a:r>
            <a:r>
              <a:rPr lang="en-US" dirty="0" err="1"/>
              <a:t>sân</a:t>
            </a:r>
            <a:r>
              <a:rPr lang="en-US" dirty="0"/>
              <a:t> </a:t>
            </a:r>
            <a:r>
              <a:rPr lang="en-US" dirty="0" err="1"/>
              <a:t>đình</a:t>
            </a:r>
            <a:r>
              <a:rPr lang="en-US" dirty="0"/>
              <a:t>, </a:t>
            </a:r>
            <a:r>
              <a:rPr lang="en-US" dirty="0" err="1"/>
              <a:t>và</a:t>
            </a:r>
            <a:r>
              <a:rPr lang="en-US" dirty="0"/>
              <a:t> </a:t>
            </a:r>
            <a:r>
              <a:rPr lang="en-US" dirty="0" err="1"/>
              <a:t>cây</a:t>
            </a:r>
            <a:r>
              <a:rPr lang="en-US" dirty="0"/>
              <a:t> </a:t>
            </a:r>
            <a:r>
              <a:rPr lang="en-US" dirty="0" err="1"/>
              <a:t>gạo</a:t>
            </a:r>
            <a:r>
              <a:rPr lang="en-US" dirty="0"/>
              <a:t> </a:t>
            </a:r>
            <a:r>
              <a:rPr lang="en-US" dirty="0" err="1"/>
              <a:t>đầu</a:t>
            </a:r>
            <a:r>
              <a:rPr lang="en-US" dirty="0"/>
              <a:t> </a:t>
            </a:r>
            <a:r>
              <a:rPr lang="en-US" dirty="0" err="1"/>
              <a:t>làng</a:t>
            </a:r>
            <a:r>
              <a:rPr lang="en-US" dirty="0"/>
              <a:t> </a:t>
            </a:r>
            <a:r>
              <a:rPr lang="en-US" dirty="0" err="1"/>
              <a:t>đã</a:t>
            </a:r>
            <a:r>
              <a:rPr lang="en-US" dirty="0"/>
              <a:t> </a:t>
            </a:r>
            <a:r>
              <a:rPr lang="en-US" dirty="0" err="1"/>
              <a:t>đi</a:t>
            </a:r>
            <a:r>
              <a:rPr lang="en-US" dirty="0"/>
              <a:t> </a:t>
            </a:r>
            <a:r>
              <a:rPr lang="en-US" dirty="0" err="1"/>
              <a:t>vào</a:t>
            </a:r>
            <a:r>
              <a:rPr lang="en-US" dirty="0"/>
              <a:t> </a:t>
            </a:r>
            <a:r>
              <a:rPr lang="en-US" dirty="0" err="1"/>
              <a:t>tâm</a:t>
            </a:r>
            <a:r>
              <a:rPr lang="en-US" dirty="0"/>
              <a:t> </a:t>
            </a:r>
            <a:r>
              <a:rPr lang="en-US" dirty="0" err="1"/>
              <a:t>khảm</a:t>
            </a:r>
            <a:r>
              <a:rPr lang="en-US" dirty="0"/>
              <a:t> </a:t>
            </a:r>
            <a:r>
              <a:rPr lang="en-US" dirty="0" err="1"/>
              <a:t>của</a:t>
            </a:r>
            <a:r>
              <a:rPr lang="en-US" dirty="0"/>
              <a:t> </a:t>
            </a:r>
            <a:r>
              <a:rPr lang="en-US" dirty="0" err="1"/>
              <a:t>nhiều</a:t>
            </a:r>
            <a:r>
              <a:rPr lang="en-US" dirty="0"/>
              <a:t> </a:t>
            </a:r>
            <a:r>
              <a:rPr lang="en-US" dirty="0" err="1"/>
              <a:t>thế</a:t>
            </a:r>
            <a:r>
              <a:rPr lang="en-US" dirty="0"/>
              <a:t> </a:t>
            </a:r>
            <a:r>
              <a:rPr lang="en-US" dirty="0" err="1"/>
              <a:t>hệ</a:t>
            </a:r>
            <a:r>
              <a:rPr lang="en-US" dirty="0"/>
              <a:t> ng</a:t>
            </a:r>
            <a:r>
              <a:rPr lang="vi-VN" dirty="0"/>
              <a:t>ư</a:t>
            </a:r>
            <a:r>
              <a:rPr lang="en-US" dirty="0" err="1"/>
              <a:t>ời</a:t>
            </a:r>
            <a:r>
              <a:rPr lang="en-US" dirty="0"/>
              <a:t> </a:t>
            </a:r>
            <a:r>
              <a:rPr lang="en-US" dirty="0" err="1"/>
              <a:t>Việt</a:t>
            </a:r>
            <a:r>
              <a:rPr lang="en-US" dirty="0"/>
              <a:t>. </a:t>
            </a:r>
            <a:r>
              <a:rPr lang="en-US" dirty="0" err="1"/>
              <a:t>Và</a:t>
            </a:r>
            <a:r>
              <a:rPr lang="en-US" dirty="0"/>
              <a:t> </a:t>
            </a:r>
            <a:r>
              <a:rPr lang="en-US" dirty="0" err="1"/>
              <a:t>là</a:t>
            </a:r>
            <a:r>
              <a:rPr lang="en-US" dirty="0"/>
              <a:t> </a:t>
            </a:r>
            <a:r>
              <a:rPr lang="en-US" dirty="0" err="1"/>
              <a:t>hình</a:t>
            </a:r>
            <a:r>
              <a:rPr lang="en-US" dirty="0"/>
              <a:t> </a:t>
            </a:r>
            <a:r>
              <a:rPr lang="en-US" dirty="0" err="1"/>
              <a:t>ảnh</a:t>
            </a:r>
            <a:r>
              <a:rPr lang="en-US" dirty="0"/>
              <a:t> </a:t>
            </a:r>
            <a:r>
              <a:rPr lang="en-US" dirty="0" err="1"/>
              <a:t>đặc</a:t>
            </a:r>
            <a:r>
              <a:rPr lang="en-US" dirty="0"/>
              <a:t> tr</a:t>
            </a:r>
            <a:r>
              <a:rPr lang="vi-VN" dirty="0"/>
              <a:t>ư</a:t>
            </a:r>
            <a:r>
              <a:rPr lang="en-US" dirty="0"/>
              <a:t>ng </a:t>
            </a:r>
            <a:r>
              <a:rPr lang="en-US" dirty="0" err="1"/>
              <a:t>của</a:t>
            </a:r>
            <a:r>
              <a:rPr lang="en-US" dirty="0"/>
              <a:t> </a:t>
            </a:r>
            <a:r>
              <a:rPr lang="en-US" dirty="0" err="1"/>
              <a:t>đồng</a:t>
            </a:r>
            <a:r>
              <a:rPr lang="en-US" dirty="0"/>
              <a:t> </a:t>
            </a:r>
            <a:r>
              <a:rPr lang="en-US" dirty="0" err="1"/>
              <a:t>bằng</a:t>
            </a:r>
            <a:r>
              <a:rPr lang="en-US" dirty="0"/>
              <a:t> </a:t>
            </a:r>
            <a:r>
              <a:rPr lang="en-US" dirty="0" err="1"/>
              <a:t>bắc</a:t>
            </a:r>
            <a:r>
              <a:rPr lang="en-US" dirty="0"/>
              <a:t> </a:t>
            </a:r>
            <a:r>
              <a:rPr lang="en-US" dirty="0" err="1"/>
              <a:t>bộ</a:t>
            </a:r>
            <a:r>
              <a:rPr lang="en-US" dirty="0"/>
              <a:t>. </a:t>
            </a:r>
          </a:p>
        </p:txBody>
      </p:sp>
      <p:sp>
        <p:nvSpPr>
          <p:cNvPr id="4" name="Slide Number Placeholder 3"/>
          <p:cNvSpPr>
            <a:spLocks noGrp="1"/>
          </p:cNvSpPr>
          <p:nvPr>
            <p:ph type="sldNum" sz="quarter" idx="5"/>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1243053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Tết</a:t>
            </a:r>
            <a:r>
              <a:rPr lang="en-US" dirty="0"/>
              <a:t> </a:t>
            </a:r>
            <a:r>
              <a:rPr lang="en-US" dirty="0" err="1"/>
              <a:t>trồng</a:t>
            </a:r>
            <a:r>
              <a:rPr lang="en-US" dirty="0"/>
              <a:t> </a:t>
            </a:r>
            <a:r>
              <a:rPr lang="en-US" dirty="0" err="1"/>
              <a:t>cây</a:t>
            </a:r>
            <a:r>
              <a:rPr lang="en-US" dirty="0"/>
              <a:t>” </a:t>
            </a:r>
            <a:r>
              <a:rPr lang="en-US" dirty="0" err="1"/>
              <a:t>là</a:t>
            </a:r>
            <a:r>
              <a:rPr lang="en-US" dirty="0"/>
              <a:t> </a:t>
            </a:r>
            <a:r>
              <a:rPr lang="en-US" dirty="0" err="1"/>
              <a:t>một</a:t>
            </a:r>
            <a:r>
              <a:rPr lang="en-US" dirty="0"/>
              <a:t> </a:t>
            </a:r>
            <a:r>
              <a:rPr lang="en-US" dirty="0" err="1"/>
              <a:t>sự</a:t>
            </a:r>
            <a:r>
              <a:rPr lang="en-US" dirty="0"/>
              <a:t> </a:t>
            </a:r>
            <a:r>
              <a:rPr lang="en-US" dirty="0" err="1"/>
              <a:t>kiện</a:t>
            </a:r>
            <a:r>
              <a:rPr lang="en-US" dirty="0"/>
              <a:t> </a:t>
            </a:r>
            <a:r>
              <a:rPr lang="en-US" dirty="0" err="1"/>
              <a:t>có</a:t>
            </a:r>
            <a:r>
              <a:rPr lang="en-US" dirty="0"/>
              <a:t> </a:t>
            </a:r>
            <a:r>
              <a:rPr lang="en-US" dirty="0" err="1"/>
              <a:t>tính</a:t>
            </a:r>
            <a:r>
              <a:rPr lang="en-US" dirty="0"/>
              <a:t> </a:t>
            </a:r>
            <a:r>
              <a:rPr lang="en-US" dirty="0" err="1"/>
              <a:t>văn</a:t>
            </a:r>
            <a:r>
              <a:rPr lang="en-US" dirty="0"/>
              <a:t> </a:t>
            </a:r>
            <a:r>
              <a:rPr lang="en-US" dirty="0" err="1"/>
              <a:t>hóa</a:t>
            </a:r>
            <a:r>
              <a:rPr lang="en-US" dirty="0"/>
              <a:t> </a:t>
            </a:r>
            <a:r>
              <a:rPr lang="en-US" dirty="0" err="1"/>
              <a:t>hằng</a:t>
            </a:r>
            <a:r>
              <a:rPr lang="en-US" dirty="0"/>
              <a:t> </a:t>
            </a:r>
            <a:r>
              <a:rPr lang="en-US" dirty="0" err="1"/>
              <a:t>năm</a:t>
            </a:r>
            <a:r>
              <a:rPr lang="en-US" dirty="0"/>
              <a:t> </a:t>
            </a:r>
            <a:r>
              <a:rPr lang="en-US" dirty="0" err="1"/>
              <a:t>thể</a:t>
            </a:r>
            <a:r>
              <a:rPr lang="en-US" dirty="0"/>
              <a:t> </a:t>
            </a:r>
            <a:r>
              <a:rPr lang="en-US" dirty="0" err="1"/>
              <a:t>hiện</a:t>
            </a:r>
            <a:r>
              <a:rPr lang="en-US" dirty="0"/>
              <a:t> </a:t>
            </a:r>
            <a:r>
              <a:rPr lang="en-US" dirty="0" err="1"/>
              <a:t>sự</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việc</a:t>
            </a:r>
            <a:r>
              <a:rPr lang="en-US" dirty="0"/>
              <a:t> </a:t>
            </a:r>
            <a:r>
              <a:rPr lang="en-US" dirty="0" err="1"/>
              <a:t>gìn</a:t>
            </a:r>
            <a:r>
              <a:rPr lang="en-US" dirty="0"/>
              <a:t> </a:t>
            </a:r>
            <a:r>
              <a:rPr lang="en-US" dirty="0" err="1"/>
              <a:t>giữ</a:t>
            </a:r>
            <a:r>
              <a:rPr lang="en-US" dirty="0"/>
              <a:t> </a:t>
            </a:r>
            <a:r>
              <a:rPr lang="en-US" dirty="0" err="1"/>
              <a:t>và</a:t>
            </a:r>
            <a:r>
              <a:rPr lang="en-US" dirty="0"/>
              <a:t> </a:t>
            </a:r>
            <a:r>
              <a:rPr lang="en-US" dirty="0" err="1"/>
              <a:t>tôn</a:t>
            </a:r>
            <a:r>
              <a:rPr lang="en-US" dirty="0"/>
              <a:t> </a:t>
            </a:r>
            <a:r>
              <a:rPr lang="en-US" dirty="0" err="1"/>
              <a:t>trọng</a:t>
            </a:r>
            <a:r>
              <a:rPr lang="en-US" dirty="0"/>
              <a:t> </a:t>
            </a:r>
            <a:r>
              <a:rPr lang="en-US" dirty="0" err="1"/>
              <a:t>thiên</a:t>
            </a:r>
            <a:r>
              <a:rPr lang="en-US" dirty="0"/>
              <a:t> </a:t>
            </a:r>
            <a:r>
              <a:rPr lang="en-US" dirty="0" err="1"/>
              <a:t>nhiên</a:t>
            </a:r>
            <a:r>
              <a:rPr lang="en-US" dirty="0"/>
              <a:t> </a:t>
            </a:r>
            <a:r>
              <a:rPr lang="en-US" dirty="0" err="1"/>
              <a:t>của</a:t>
            </a:r>
            <a:r>
              <a:rPr lang="en-US" dirty="0"/>
              <a:t> con ng</a:t>
            </a:r>
            <a:r>
              <a:rPr lang="vi-VN" dirty="0"/>
              <a:t>ư</a:t>
            </a:r>
            <a:r>
              <a:rPr lang="en-US" dirty="0" err="1"/>
              <a:t>ời</a:t>
            </a:r>
            <a:r>
              <a:rPr lang="en-US" dirty="0"/>
              <a:t> </a:t>
            </a:r>
            <a:r>
              <a:rPr lang="en-US" dirty="0" err="1"/>
              <a:t>Việt</a:t>
            </a:r>
            <a:r>
              <a:rPr lang="en-US" dirty="0"/>
              <a:t> Nam</a:t>
            </a:r>
          </a:p>
        </p:txBody>
      </p:sp>
      <p:sp>
        <p:nvSpPr>
          <p:cNvPr id="4" name="Slide Number Placeholder 3"/>
          <p:cNvSpPr>
            <a:spLocks noGrp="1"/>
          </p:cNvSpPr>
          <p:nvPr>
            <p:ph type="sldNum" sz="quarter" idx="5"/>
          </p:nvPr>
        </p:nvSpPr>
        <p:spPr/>
        <p:txBody>
          <a:bodyPr/>
          <a:lstStyle/>
          <a:p>
            <a:fld id="{77542409-6A04-4DC6-AC3A-D3758287A8F2}" type="slidenum">
              <a:rPr lang="en-US" smtClean="0"/>
              <a:t>4</a:t>
            </a:fld>
            <a:endParaRPr lang="en-US"/>
          </a:p>
        </p:txBody>
      </p:sp>
    </p:spTree>
    <p:extLst>
      <p:ext uri="{BB962C8B-B14F-4D97-AF65-F5344CB8AC3E}">
        <p14:creationId xmlns:p14="http://schemas.microsoft.com/office/powerpoint/2010/main" val="2084582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Mỗi</a:t>
            </a:r>
            <a:r>
              <a:rPr lang="en-US" dirty="0"/>
              <a:t> </a:t>
            </a:r>
            <a:r>
              <a:rPr lang="en-US" dirty="0" err="1"/>
              <a:t>vùng</a:t>
            </a:r>
            <a:r>
              <a:rPr lang="en-US" dirty="0"/>
              <a:t> </a:t>
            </a:r>
            <a:r>
              <a:rPr lang="en-US" dirty="0" err="1"/>
              <a:t>miền</a:t>
            </a:r>
            <a:r>
              <a:rPr lang="en-US" dirty="0"/>
              <a:t> </a:t>
            </a:r>
            <a:r>
              <a:rPr lang="en-US" dirty="0" err="1"/>
              <a:t>trên</a:t>
            </a:r>
            <a:r>
              <a:rPr lang="en-US" dirty="0"/>
              <a:t> </a:t>
            </a:r>
            <a:r>
              <a:rPr lang="en-US" dirty="0" err="1"/>
              <a:t>tổ</a:t>
            </a:r>
            <a:r>
              <a:rPr lang="en-US" dirty="0"/>
              <a:t> </a:t>
            </a:r>
            <a:r>
              <a:rPr lang="en-US" dirty="0" err="1"/>
              <a:t>quốc</a:t>
            </a:r>
            <a:r>
              <a:rPr lang="en-US" dirty="0"/>
              <a:t> </a:t>
            </a:r>
            <a:r>
              <a:rPr lang="en-US" dirty="0" err="1"/>
              <a:t>Việt</a:t>
            </a:r>
            <a:r>
              <a:rPr lang="en-US" dirty="0"/>
              <a:t> Nam </a:t>
            </a:r>
            <a:r>
              <a:rPr lang="en-US" dirty="0" err="1"/>
              <a:t>đều</a:t>
            </a:r>
            <a:r>
              <a:rPr lang="en-US" dirty="0"/>
              <a:t> </a:t>
            </a:r>
            <a:r>
              <a:rPr lang="en-US" dirty="0" err="1"/>
              <a:t>có</a:t>
            </a:r>
            <a:r>
              <a:rPr lang="en-US" dirty="0"/>
              <a:t> </a:t>
            </a:r>
            <a:r>
              <a:rPr lang="en-US" dirty="0" err="1"/>
              <a:t>những</a:t>
            </a:r>
            <a:r>
              <a:rPr lang="en-US" dirty="0"/>
              <a:t> </a:t>
            </a:r>
            <a:r>
              <a:rPr lang="en-US" dirty="0" err="1"/>
              <a:t>loài</a:t>
            </a:r>
            <a:r>
              <a:rPr lang="en-US" dirty="0"/>
              <a:t> </a:t>
            </a:r>
            <a:r>
              <a:rPr lang="en-US" dirty="0" err="1"/>
              <a:t>cây</a:t>
            </a:r>
            <a:r>
              <a:rPr lang="en-US" dirty="0"/>
              <a:t> </a:t>
            </a:r>
            <a:r>
              <a:rPr lang="en-US" dirty="0" err="1"/>
              <a:t>đặc</a:t>
            </a:r>
            <a:r>
              <a:rPr lang="en-US" dirty="0"/>
              <a:t> tr</a:t>
            </a:r>
            <a:r>
              <a:rPr lang="vi-VN" dirty="0"/>
              <a:t>ư</a:t>
            </a:r>
            <a:r>
              <a:rPr lang="en-US" dirty="0"/>
              <a:t>ng </a:t>
            </a:r>
            <a:r>
              <a:rPr lang="en-US" dirty="0" err="1"/>
              <a:t>riêng</a:t>
            </a:r>
            <a:r>
              <a:rPr lang="en-US" dirty="0"/>
              <a:t> </a:t>
            </a:r>
            <a:r>
              <a:rPr lang="en-US" dirty="0" err="1"/>
              <a:t>và</a:t>
            </a:r>
            <a:r>
              <a:rPr lang="en-US" dirty="0"/>
              <a:t> </a:t>
            </a:r>
            <a:r>
              <a:rPr lang="en-US" dirty="0" err="1"/>
              <a:t>nhiều</a:t>
            </a:r>
            <a:r>
              <a:rPr lang="en-US" dirty="0"/>
              <a:t> </a:t>
            </a:r>
            <a:r>
              <a:rPr lang="en-US" dirty="0" err="1"/>
              <a:t>khi</a:t>
            </a:r>
            <a:r>
              <a:rPr lang="en-US" dirty="0"/>
              <a:t> </a:t>
            </a:r>
            <a:r>
              <a:rPr lang="en-US" dirty="0" err="1"/>
              <a:t>là</a:t>
            </a:r>
            <a:r>
              <a:rPr lang="en-US" dirty="0"/>
              <a:t> </a:t>
            </a:r>
            <a:r>
              <a:rPr lang="en-US" dirty="0" err="1"/>
              <a:t>hình</a:t>
            </a:r>
            <a:r>
              <a:rPr lang="en-US" dirty="0"/>
              <a:t> </a:t>
            </a:r>
            <a:r>
              <a:rPr lang="en-US" dirty="0" err="1"/>
              <a:t>ảnh</a:t>
            </a:r>
            <a:r>
              <a:rPr lang="en-US" dirty="0"/>
              <a:t> </a:t>
            </a:r>
            <a:r>
              <a:rPr lang="en-US" dirty="0" err="1"/>
              <a:t>đại</a:t>
            </a:r>
            <a:r>
              <a:rPr lang="en-US" dirty="0"/>
              <a:t> </a:t>
            </a:r>
            <a:r>
              <a:rPr lang="en-US" dirty="0" err="1"/>
              <a:t>diện</a:t>
            </a:r>
            <a:r>
              <a:rPr lang="en-US" dirty="0"/>
              <a:t> </a:t>
            </a:r>
            <a:r>
              <a:rPr lang="en-US" dirty="0" err="1"/>
              <a:t>cho</a:t>
            </a:r>
            <a:r>
              <a:rPr lang="en-US" dirty="0"/>
              <a:t> </a:t>
            </a:r>
            <a:r>
              <a:rPr lang="en-US" dirty="0" err="1"/>
              <a:t>mỗi</a:t>
            </a:r>
            <a:r>
              <a:rPr lang="en-US" dirty="0"/>
              <a:t> </a:t>
            </a:r>
            <a:r>
              <a:rPr lang="en-US" dirty="0" err="1"/>
              <a:t>tỉnh</a:t>
            </a:r>
            <a:r>
              <a:rPr lang="en-US" dirty="0"/>
              <a:t> </a:t>
            </a:r>
            <a:r>
              <a:rPr lang="en-US" dirty="0" err="1"/>
              <a:t>thành</a:t>
            </a:r>
            <a:r>
              <a:rPr lang="en-US" dirty="0"/>
              <a:t>. Nh</a:t>
            </a:r>
            <a:r>
              <a:rPr lang="vi-VN" dirty="0"/>
              <a:t>ư</a:t>
            </a:r>
            <a:r>
              <a:rPr lang="en-US" dirty="0"/>
              <a:t> </a:t>
            </a:r>
            <a:r>
              <a:rPr lang="en-US" dirty="0" err="1"/>
              <a:t>ph</a:t>
            </a:r>
            <a:r>
              <a:rPr lang="vi-VN" dirty="0"/>
              <a:t>ư</a:t>
            </a:r>
            <a:r>
              <a:rPr lang="en-US" dirty="0" err="1"/>
              <a:t>ợng</a:t>
            </a:r>
            <a:r>
              <a:rPr lang="en-US" dirty="0"/>
              <a:t> </a:t>
            </a:r>
            <a:r>
              <a:rPr lang="en-US" dirty="0" err="1"/>
              <a:t>vỹ</a:t>
            </a:r>
            <a:r>
              <a:rPr lang="en-US" dirty="0"/>
              <a:t> ở </a:t>
            </a:r>
            <a:r>
              <a:rPr lang="en-US" dirty="0" err="1"/>
              <a:t>Hải</a:t>
            </a:r>
            <a:r>
              <a:rPr lang="en-US" dirty="0"/>
              <a:t> </a:t>
            </a:r>
            <a:r>
              <a:rPr lang="en-US" dirty="0" err="1"/>
              <a:t>Phòng</a:t>
            </a:r>
            <a:r>
              <a:rPr lang="en-US" dirty="0"/>
              <a:t>, </a:t>
            </a:r>
            <a:r>
              <a:rPr lang="en-US" dirty="0" err="1"/>
              <a:t>Cây</a:t>
            </a:r>
            <a:r>
              <a:rPr lang="en-US" dirty="0"/>
              <a:t> </a:t>
            </a:r>
            <a:r>
              <a:rPr lang="en-US" dirty="0" err="1"/>
              <a:t>hoa</a:t>
            </a:r>
            <a:r>
              <a:rPr lang="en-US" dirty="0"/>
              <a:t> </a:t>
            </a:r>
            <a:r>
              <a:rPr lang="en-US" dirty="0" err="1"/>
              <a:t>sữa</a:t>
            </a:r>
            <a:r>
              <a:rPr lang="en-US" dirty="0"/>
              <a:t>, </a:t>
            </a:r>
            <a:r>
              <a:rPr lang="en-US" dirty="0" err="1"/>
              <a:t>cây</a:t>
            </a:r>
            <a:r>
              <a:rPr lang="en-US" dirty="0"/>
              <a:t> </a:t>
            </a:r>
            <a:r>
              <a:rPr lang="en-US" dirty="0" err="1"/>
              <a:t>sấu</a:t>
            </a:r>
            <a:r>
              <a:rPr lang="en-US" dirty="0"/>
              <a:t> ở </a:t>
            </a:r>
            <a:r>
              <a:rPr lang="en-US" dirty="0" err="1"/>
              <a:t>Hà</a:t>
            </a:r>
            <a:r>
              <a:rPr lang="en-US" dirty="0"/>
              <a:t> </a:t>
            </a:r>
            <a:r>
              <a:rPr lang="en-US" dirty="0" err="1"/>
              <a:t>nội</a:t>
            </a:r>
            <a:r>
              <a:rPr lang="en-US" dirty="0"/>
              <a:t>, hay </a:t>
            </a:r>
            <a:r>
              <a:rPr lang="en-US" dirty="0" err="1"/>
              <a:t>cây</a:t>
            </a:r>
            <a:r>
              <a:rPr lang="en-US" dirty="0"/>
              <a:t> </a:t>
            </a:r>
            <a:r>
              <a:rPr lang="en-US" dirty="0" err="1"/>
              <a:t>dừa</a:t>
            </a:r>
            <a:r>
              <a:rPr lang="en-US" dirty="0"/>
              <a:t> ở </a:t>
            </a:r>
            <a:r>
              <a:rPr lang="en-US" dirty="0" err="1"/>
              <a:t>bến</a:t>
            </a:r>
            <a:r>
              <a:rPr lang="en-US" dirty="0"/>
              <a:t> </a:t>
            </a:r>
            <a:r>
              <a:rPr lang="en-US" dirty="0" err="1"/>
              <a:t>tre</a:t>
            </a:r>
            <a:r>
              <a:rPr lang="en-US" dirty="0"/>
              <a:t>.</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5</a:t>
            </a:fld>
            <a:endParaRPr lang="en-US"/>
          </a:p>
        </p:txBody>
      </p:sp>
    </p:spTree>
    <p:extLst>
      <p:ext uri="{BB962C8B-B14F-4D97-AF65-F5344CB8AC3E}">
        <p14:creationId xmlns:p14="http://schemas.microsoft.com/office/powerpoint/2010/main" val="27007114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C9B55A74-0919-413E-865C-E0E8D1722ED7}" type="datetime1">
              <a:rPr lang="en-US" smtClean="0"/>
              <a:pPr/>
              <a:t>6/8/2022</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25BFE46A-5893-4F80-829A-F37AF8AAC03B}" type="datetime1">
              <a:rPr lang="en-US" smtClean="0"/>
              <a:pPr/>
              <a:t>6/8/2022</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6DD1B487-36FD-4CED-B07A-1A81FC6540B1}" type="datetime1">
              <a:rPr lang="en-US" smtClean="0"/>
              <a:pPr/>
              <a:t>6/8/2022</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6/8/2022</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4C81B4D-F060-418E-A958-B2BDC1A258F8}" type="datetime1">
              <a:rPr lang="en-US" smtClean="0"/>
              <a:pPr/>
              <a:t>6/8/2022</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6/8/2022</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6/8/2022</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6/8/2022</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6/8/2022</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6/8/2022</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endParaRPr lang="en-US" dirty="0"/>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777" y="3429000"/>
            <a:ext cx="4846320" cy="1978306"/>
          </a:xfrm>
          <a:noFill/>
        </p:spPr>
        <p:txBody>
          <a:bodyPr>
            <a:normAutofit fontScale="90000"/>
          </a:bodyPr>
          <a:lstStyle/>
          <a:p>
            <a:r>
              <a:rPr lang="en-US" dirty="0" err="1">
                <a:solidFill>
                  <a:srgbClr val="00B050"/>
                </a:solidFill>
                <a:latin typeface="Arial" panose="020B0604020202020204" pitchFamily="34" charset="0"/>
                <a:cs typeface="Arial" panose="020B0604020202020204" pitchFamily="34" charset="0"/>
              </a:rPr>
              <a:t>Giới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Thiệu</a:t>
            </a:r>
            <a:r>
              <a:rPr lang="en-US" dirty="0">
                <a:solidFill>
                  <a:srgbClr val="00B050"/>
                </a:solidFill>
                <a:latin typeface="Arial" panose="020B0604020202020204" pitchFamily="34" charset="0"/>
                <a:cs typeface="Arial" panose="020B0604020202020204" pitchFamily="34" charset="0"/>
              </a:rPr>
              <a:t> Chung </a:t>
            </a:r>
            <a:br>
              <a:rPr lang="en-US" dirty="0">
                <a:solidFill>
                  <a:srgbClr val="00B050"/>
                </a:solidFill>
                <a:latin typeface="Arial" panose="020B0604020202020204" pitchFamily="34" charset="0"/>
                <a:cs typeface="Arial" panose="020B0604020202020204" pitchFamily="34" charset="0"/>
              </a:rPr>
            </a:br>
            <a:br>
              <a:rPr lang="en-US" dirty="0">
                <a:solidFill>
                  <a:srgbClr val="00B050"/>
                </a:solidFill>
                <a:latin typeface="Arial" panose="020B0604020202020204" pitchFamily="34" charset="0"/>
                <a:cs typeface="Arial" panose="020B0604020202020204" pitchFamily="34" charset="0"/>
              </a:rPr>
            </a:br>
            <a:r>
              <a:rPr lang="en-US" dirty="0" err="1">
                <a:latin typeface="Arial" panose="020B0604020202020204" pitchFamily="34" charset="0"/>
                <a:cs typeface="Arial" panose="020B0604020202020204" pitchFamily="34" charset="0"/>
              </a:rPr>
              <a:t>Công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cụ</a:t>
            </a:r>
            <a:r>
              <a:rPr lang="en-US" dirty="0">
                <a:latin typeface="Arial" panose="020B0604020202020204" pitchFamily="34" charset="0"/>
                <a:cs typeface="Arial" panose="020B0604020202020204" pitchFamily="34" charset="0"/>
              </a:rPr>
              <a:t> I-tree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lý</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err="1">
                <a:latin typeface="Arial" panose="020B0604020202020204" pitchFamily="34" charset="0"/>
                <a:cs typeface="Arial" panose="020B0604020202020204" pitchFamily="34" charset="0"/>
              </a:rPr>
              <a:t>cây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đô</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thị</a:t>
            </a:r>
            <a:endParaRPr lang="en-US"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751777" y="5551054"/>
            <a:ext cx="4846320" cy="336049"/>
          </a:xfrm>
        </p:spPr>
        <p:txBody>
          <a:bodyPr>
            <a:normAutofit lnSpcReduction="10000"/>
          </a:bodyPr>
          <a:lstStyle/>
          <a:p>
            <a:pPr algn="ctr"/>
            <a:r>
              <a:rPr lang="en-US" dirty="0"/>
              <a:t>TS. </a:t>
            </a:r>
            <a:r>
              <a:rPr lang="en-US" dirty="0" err="1"/>
              <a:t>Hà</a:t>
            </a:r>
            <a:r>
              <a:rPr lang="en-US" dirty="0"/>
              <a:t> </a:t>
            </a:r>
            <a:r>
              <a:rPr lang="en-US" dirty="0" err="1"/>
              <a:t>Thăng</a:t>
            </a:r>
            <a:r>
              <a:rPr lang="en-US" dirty="0"/>
              <a:t> Long</a:t>
            </a:r>
          </a:p>
        </p:txBody>
      </p:sp>
      <p:pic>
        <p:nvPicPr>
          <p:cNvPr id="4" name="Picture 3">
            <a:extLst>
              <a:ext uri="{FF2B5EF4-FFF2-40B4-BE49-F238E27FC236}">
                <a16:creationId xmlns:a16="http://schemas.microsoft.com/office/drawing/2014/main" id="{89271D3D-CC27-474F-9C49-F9FE4A0A46C0}"/>
              </a:ext>
            </a:extLst>
          </p:cNvPr>
          <p:cNvPicPr>
            <a:picLocks noChangeAspect="1"/>
          </p:cNvPicPr>
          <p:nvPr/>
        </p:nvPicPr>
        <p:blipFill>
          <a:blip r:embed="rId3"/>
          <a:stretch>
            <a:fillRect/>
          </a:stretch>
        </p:blipFill>
        <p:spPr>
          <a:xfrm>
            <a:off x="3216291" y="208674"/>
            <a:ext cx="1826764" cy="928355"/>
          </a:xfrm>
          <a:prstGeom prst="rect">
            <a:avLst/>
          </a:prstGeom>
        </p:spPr>
      </p:pic>
      <p:sp>
        <p:nvSpPr>
          <p:cNvPr id="5" name="TextBox 4">
            <a:extLst>
              <a:ext uri="{FF2B5EF4-FFF2-40B4-BE49-F238E27FC236}">
                <a16:creationId xmlns:a16="http://schemas.microsoft.com/office/drawing/2014/main" id="{0185C65C-F400-4954-AB3F-248F10729726}"/>
              </a:ext>
            </a:extLst>
          </p:cNvPr>
          <p:cNvSpPr txBox="1"/>
          <p:nvPr/>
        </p:nvSpPr>
        <p:spPr>
          <a:xfrm>
            <a:off x="7426036" y="547331"/>
            <a:ext cx="4277966" cy="461665"/>
          </a:xfrm>
          <a:prstGeom prst="rect">
            <a:avLst/>
          </a:prstGeom>
          <a:noFill/>
        </p:spPr>
        <p:txBody>
          <a:bodyPr wrap="none" rtlCol="0">
            <a:spAutoFit/>
          </a:bodyPr>
          <a:lstStyle/>
          <a:p>
            <a:r>
              <a:rPr lang="en-US" sz="2400" i="1" dirty="0">
                <a:solidFill>
                  <a:srgbClr val="00B050"/>
                </a:solidFill>
                <a:latin typeface="Arial" panose="020B0604020202020204" pitchFamily="34" charset="0"/>
                <a:cs typeface="Arial" panose="020B0604020202020204" pitchFamily="34" charset="0"/>
              </a:rPr>
              <a:t>“</a:t>
            </a:r>
            <a:r>
              <a:rPr lang="en-US" sz="2400" i="1" dirty="0" err="1">
                <a:solidFill>
                  <a:srgbClr val="00B050"/>
                </a:solidFill>
                <a:latin typeface="Arial" panose="020B0604020202020204" pitchFamily="34" charset="0"/>
                <a:cs typeface="Arial" panose="020B0604020202020204" pitchFamily="34" charset="0"/>
              </a:rPr>
              <a:t>Vì</a:t>
            </a:r>
            <a:r>
              <a:rPr lang="en-US" sz="2400" i="1" dirty="0">
                <a:solidFill>
                  <a:srgbClr val="00B050"/>
                </a:solidFill>
                <a:latin typeface="Arial" panose="020B0604020202020204" pitchFamily="34" charset="0"/>
                <a:cs typeface="Arial" panose="020B0604020202020204" pitchFamily="34" charset="0"/>
              </a:rPr>
              <a:t> </a:t>
            </a:r>
            <a:r>
              <a:rPr lang="en-US" sz="2400" i="1" dirty="0" err="1">
                <a:solidFill>
                  <a:srgbClr val="00B050"/>
                </a:solidFill>
                <a:latin typeface="Arial" panose="020B0604020202020204" pitchFamily="34" charset="0"/>
                <a:cs typeface="Arial" panose="020B0604020202020204" pitchFamily="34" charset="0"/>
              </a:rPr>
              <a:t>Một</a:t>
            </a:r>
            <a:r>
              <a:rPr lang="en-US" sz="2400" i="1" dirty="0">
                <a:solidFill>
                  <a:srgbClr val="00B050"/>
                </a:solidFill>
                <a:latin typeface="Arial" panose="020B0604020202020204" pitchFamily="34" charset="0"/>
                <a:cs typeface="Arial" panose="020B0604020202020204" pitchFamily="34" charset="0"/>
              </a:rPr>
              <a:t> N</a:t>
            </a:r>
            <a:r>
              <a:rPr lang="vi-VN" sz="2400" i="1" dirty="0">
                <a:solidFill>
                  <a:srgbClr val="00B050"/>
                </a:solidFill>
                <a:latin typeface="Arial" panose="020B0604020202020204" pitchFamily="34" charset="0"/>
                <a:cs typeface="Arial" panose="020B0604020202020204" pitchFamily="34" charset="0"/>
              </a:rPr>
              <a:t>ư</a:t>
            </a:r>
            <a:r>
              <a:rPr lang="en-US" sz="2400" i="1" dirty="0" err="1">
                <a:solidFill>
                  <a:srgbClr val="00B050"/>
                </a:solidFill>
                <a:latin typeface="Arial" panose="020B0604020202020204" pitchFamily="34" charset="0"/>
                <a:cs typeface="Arial" panose="020B0604020202020204" pitchFamily="34" charset="0"/>
              </a:rPr>
              <a:t>ớc</a:t>
            </a:r>
            <a:r>
              <a:rPr lang="en-US" sz="2400" i="1" dirty="0">
                <a:solidFill>
                  <a:srgbClr val="00B050"/>
                </a:solidFill>
                <a:latin typeface="Arial" panose="020B0604020202020204" pitchFamily="34" charset="0"/>
                <a:cs typeface="Arial" panose="020B0604020202020204" pitchFamily="34" charset="0"/>
              </a:rPr>
              <a:t> </a:t>
            </a:r>
            <a:r>
              <a:rPr lang="en-US" sz="2400" i="1" dirty="0" err="1">
                <a:solidFill>
                  <a:srgbClr val="00B050"/>
                </a:solidFill>
                <a:latin typeface="Arial" panose="020B0604020202020204" pitchFamily="34" charset="0"/>
                <a:cs typeface="Arial" panose="020B0604020202020204" pitchFamily="34" charset="0"/>
              </a:rPr>
              <a:t>Việt</a:t>
            </a:r>
            <a:r>
              <a:rPr lang="en-US" sz="2400" i="1" dirty="0">
                <a:solidFill>
                  <a:srgbClr val="00B050"/>
                </a:solidFill>
                <a:latin typeface="Arial" panose="020B0604020202020204" pitchFamily="34" charset="0"/>
                <a:cs typeface="Arial" panose="020B0604020202020204" pitchFamily="34" charset="0"/>
              </a:rPr>
              <a:t> Nam </a:t>
            </a:r>
            <a:r>
              <a:rPr lang="en-US" sz="2400" i="1" dirty="0" err="1">
                <a:solidFill>
                  <a:srgbClr val="00B050"/>
                </a:solidFill>
                <a:latin typeface="Arial" panose="020B0604020202020204" pitchFamily="34" charset="0"/>
                <a:cs typeface="Arial" panose="020B0604020202020204" pitchFamily="34" charset="0"/>
              </a:rPr>
              <a:t>Xanh</a:t>
            </a:r>
            <a:r>
              <a:rPr lang="en-US" sz="2400" i="1" dirty="0">
                <a:solidFill>
                  <a:srgbClr val="00B05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77" y="1293779"/>
            <a:ext cx="11293812" cy="2033081"/>
          </a:xfrm>
        </p:spPr>
        <p:txBody>
          <a:bodyPr>
            <a:normAutofit fontScale="90000"/>
          </a:bodyPr>
          <a:lstStyle/>
          <a:p>
            <a:pPr marL="342900" indent="-342900">
              <a:buFont typeface="Wingdings" panose="05000000000000000000" pitchFamily="2" charset="2"/>
              <a:buChar char="Ø"/>
            </a:pPr>
            <a:r>
              <a:rPr lang="en-US" sz="2000" b="1" dirty="0" err="1">
                <a:solidFill>
                  <a:srgbClr val="00B050"/>
                </a:solidFill>
                <a:latin typeface="Arial" panose="020B0604020202020204" pitchFamily="34" charset="0"/>
                <a:cs typeface="Arial" panose="020B0604020202020204" pitchFamily="34" charset="0"/>
              </a:rPr>
              <a:t>Kết</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quả</a:t>
            </a:r>
            <a:r>
              <a:rPr lang="en-US" sz="2000" b="1" dirty="0">
                <a:solidFill>
                  <a:srgbClr val="00B050"/>
                </a:solidFill>
                <a:latin typeface="Arial" panose="020B0604020202020204" pitchFamily="34" charset="0"/>
                <a:cs typeface="Arial" panose="020B0604020202020204" pitchFamily="34" charset="0"/>
              </a:rPr>
              <a:t> ban </a:t>
            </a:r>
            <a:r>
              <a:rPr lang="en-US" sz="2000" b="1" dirty="0" err="1">
                <a:solidFill>
                  <a:srgbClr val="00B050"/>
                </a:solidFill>
                <a:latin typeface="Arial" panose="020B0604020202020204" pitchFamily="34" charset="0"/>
                <a:cs typeface="Arial" panose="020B0604020202020204" pitchFamily="34" charset="0"/>
              </a:rPr>
              <a:t>đầu</a:t>
            </a:r>
            <a:r>
              <a:rPr lang="en-US" sz="2000" b="1" dirty="0">
                <a:solidFill>
                  <a:srgbClr val="00B050"/>
                </a:solidFill>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1.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trồng</a:t>
            </a:r>
            <a:r>
              <a:rPr lang="en-US" sz="2000" dirty="0">
                <a:latin typeface="Arial" panose="020B0604020202020204" pitchFamily="34" charset="0"/>
                <a:cs typeface="Arial" panose="020B0604020202020204" pitchFamily="34" charset="0"/>
              </a:rPr>
              <a:t> 31.110 </a:t>
            </a:r>
            <a:r>
              <a:rPr lang="en-US" sz="2000" dirty="0" err="1">
                <a:latin typeface="Arial" panose="020B0604020202020204" pitchFamily="34" charset="0"/>
                <a:cs typeface="Arial" panose="020B0604020202020204" pitchFamily="34" charset="0"/>
              </a:rPr>
              <a:t>cây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tại</a:t>
            </a:r>
            <a:r>
              <a:rPr lang="en-US" sz="2000" dirty="0">
                <a:latin typeface="Arial" panose="020B0604020202020204" pitchFamily="34" charset="0"/>
                <a:cs typeface="Arial" panose="020B0604020202020204" pitchFamily="34" charset="0"/>
              </a:rPr>
              <a:t> 3 </a:t>
            </a: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Nội</a:t>
            </a:r>
            <a:r>
              <a:rPr lang="en-US" sz="2000" dirty="0">
                <a:latin typeface="Arial" panose="020B0604020202020204" pitchFamily="34" charset="0"/>
                <a:cs typeface="Arial" panose="020B0604020202020204" pitchFamily="34" charset="0"/>
              </a:rPr>
              <a:t> (15.710), </a:t>
            </a:r>
            <a:r>
              <a:rPr lang="en-US" sz="2000" dirty="0" err="1">
                <a:latin typeface="Arial" panose="020B0604020202020204" pitchFamily="34" charset="0"/>
                <a:cs typeface="Arial" panose="020B0604020202020204" pitchFamily="34" charset="0"/>
              </a:rPr>
              <a:t>Đà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Nẵng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TP </a:t>
            </a:r>
            <a:r>
              <a:rPr lang="en-US" sz="2000" dirty="0" err="1">
                <a:latin typeface="Arial" panose="020B0604020202020204" pitchFamily="34" charset="0"/>
                <a:cs typeface="Arial" panose="020B0604020202020204" pitchFamily="34" charset="0"/>
              </a:rPr>
              <a:t>Hồ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Chí</a:t>
            </a:r>
            <a:r>
              <a:rPr lang="en-US" sz="2000" dirty="0">
                <a:latin typeface="Arial" panose="020B0604020202020204" pitchFamily="34" charset="0"/>
                <a:cs typeface="Arial" panose="020B0604020202020204" pitchFamily="34" charset="0"/>
              </a:rPr>
              <a:t> Minh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2 </a:t>
            </a:r>
            <a:r>
              <a:rPr lang="en-US" sz="2000" dirty="0" err="1">
                <a:latin typeface="Arial" panose="020B0604020202020204" pitchFamily="34" charset="0"/>
                <a:cs typeface="Arial" panose="020B0604020202020204" pitchFamily="34" charset="0"/>
              </a:rPr>
              <a:t>năm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Huy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động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cộng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đồng</a:t>
            </a:r>
            <a:r>
              <a:rPr lang="en-US" sz="2000" dirty="0">
                <a:latin typeface="Arial" panose="020B0604020202020204" pitchFamily="34" charset="0"/>
                <a:cs typeface="Arial" panose="020B0604020202020204" pitchFamily="34" charset="0"/>
              </a:rPr>
              <a:t> 2,277,000,000 </a:t>
            </a:r>
            <a:r>
              <a:rPr lang="en-US" sz="2000" dirty="0" err="1">
                <a:latin typeface="Arial" panose="020B0604020202020204" pitchFamily="34" charset="0"/>
                <a:cs typeface="Arial" panose="020B0604020202020204" pitchFamily="34" charset="0"/>
              </a:rPr>
              <a:t>đồng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trồng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cây</a:t>
            </a:r>
            <a:r>
              <a:rPr lang="en-US" sz="2000" dirty="0">
                <a:latin typeface="Arial" panose="020B0604020202020204" pitchFamily="34" charset="0"/>
                <a:cs typeface="Arial" panose="020B0604020202020204" pitchFamily="34" charset="0"/>
              </a:rPr>
              <a: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2.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nối</a:t>
            </a:r>
            <a:r>
              <a:rPr lang="en-US" sz="2000" dirty="0">
                <a:latin typeface="Arial" panose="020B0604020202020204" pitchFamily="34" charset="0"/>
                <a:cs typeface="Arial" panose="020B0604020202020204" pitchFamily="34" charset="0"/>
              </a:rPr>
              <a:t> h</a:t>
            </a:r>
            <a:r>
              <a:rPr lang="vi-VN" sz="2000" dirty="0">
                <a:latin typeface="Arial" panose="020B0604020202020204" pitchFamily="34" charset="0"/>
                <a:cs typeface="Arial" panose="020B0604020202020204" pitchFamily="34" charset="0"/>
              </a:rPr>
              <a:t>ơ</a:t>
            </a:r>
            <a:r>
              <a:rPr lang="en-US" sz="2000" dirty="0">
                <a:latin typeface="Arial" panose="020B0604020202020204" pitchFamily="34" charset="0"/>
                <a:cs typeface="Arial" panose="020B0604020202020204" pitchFamily="34" charset="0"/>
              </a:rPr>
              <a:t>n 1.000 l</a:t>
            </a:r>
            <a:r>
              <a:rPr lang="vi-VN" sz="2000" dirty="0">
                <a:latin typeface="Arial" panose="020B0604020202020204" pitchFamily="34" charset="0"/>
                <a:cs typeface="Arial" panose="020B0604020202020204" pitchFamily="34" charset="0"/>
              </a:rPr>
              <a:t>ư</a:t>
            </a:r>
            <a:r>
              <a:rPr lang="en-US" sz="2000" dirty="0" err="1">
                <a:latin typeface="Arial" panose="020B0604020202020204" pitchFamily="34" charset="0"/>
                <a:cs typeface="Arial" panose="020B0604020202020204" pitchFamily="34" charset="0"/>
              </a:rPr>
              <a:t>ợt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Nẵng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3. B</a:t>
            </a:r>
            <a:r>
              <a:rPr lang="vi-VN" sz="2000" dirty="0">
                <a:latin typeface="Arial" panose="020B0604020202020204" pitchFamily="34" charset="0"/>
                <a:cs typeface="Arial" panose="020B0604020202020204" pitchFamily="34" charset="0"/>
              </a:rPr>
              <a:t>ư</a:t>
            </a:r>
            <a:r>
              <a:rPr lang="en-US" sz="2000" dirty="0" err="1">
                <a:latin typeface="Arial" panose="020B0604020202020204" pitchFamily="34" charset="0"/>
                <a:cs typeface="Arial" panose="020B0604020202020204" pitchFamily="34" charset="0"/>
              </a:rPr>
              <a:t>ớc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đầy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5 </a:t>
            </a:r>
            <a:r>
              <a:rPr lang="en-US" sz="2000" dirty="0" err="1">
                <a:latin typeface="Arial" panose="020B0604020202020204" pitchFamily="34" charset="0"/>
                <a:cs typeface="Arial" panose="020B0604020202020204" pitchFamily="34" charset="0"/>
              </a:rPr>
              <a:t>tổ</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trồng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cả</a:t>
            </a:r>
            <a:r>
              <a:rPr lang="en-US" sz="2000" dirty="0">
                <a:latin typeface="Arial" panose="020B0604020202020204" pitchFamily="34" charset="0"/>
                <a:cs typeface="Arial" panose="020B0604020202020204" pitchFamily="34" charset="0"/>
              </a:rPr>
              <a:t> n</a:t>
            </a:r>
            <a:r>
              <a:rPr lang="vi-VN" sz="2000" dirty="0">
                <a:latin typeface="Arial" panose="020B0604020202020204" pitchFamily="34" charset="0"/>
                <a:cs typeface="Arial" panose="020B0604020202020204" pitchFamily="34" charset="0"/>
              </a:rPr>
              <a:t>ư</a:t>
            </a:r>
            <a:r>
              <a:rPr lang="en-US" sz="2000" dirty="0" err="1">
                <a:latin typeface="Arial" panose="020B0604020202020204" pitchFamily="34" charset="0"/>
                <a:cs typeface="Arial" panose="020B0604020202020204" pitchFamily="34" charset="0"/>
              </a:rPr>
              <a:t>ớc</a:t>
            </a: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4. </a:t>
            </a:r>
            <a:r>
              <a:rPr lang="en-US" sz="2000" dirty="0" err="1">
                <a:latin typeface="Arial" panose="020B0604020202020204" pitchFamily="34" charset="0"/>
                <a:cs typeface="Arial" panose="020B0604020202020204" pitchFamily="34" charset="0"/>
              </a:rPr>
              <a:t>Phối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hợp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cứu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cây</a:t>
            </a:r>
            <a:r>
              <a:rPr lang="en-US" sz="2000" dirty="0">
                <a:latin typeface="Arial" panose="020B0604020202020204" pitchFamily="34" charset="0"/>
                <a:cs typeface="Arial" panose="020B0604020202020204" pitchFamily="34" charset="0"/>
              </a:rPr>
              <a:t> Davey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cục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lâm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nghiệp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Mỹ</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tổ</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chức</a:t>
            </a:r>
            <a:r>
              <a:rPr lang="en-US" sz="2000" dirty="0">
                <a:latin typeface="Arial" panose="020B0604020202020204" pitchFamily="34" charset="0"/>
                <a:cs typeface="Arial" panose="020B0604020202020204" pitchFamily="34" charset="0"/>
              </a:rPr>
              <a:t> 2 </a:t>
            </a:r>
            <a:r>
              <a:rPr lang="en-US" sz="2000" dirty="0" err="1">
                <a:latin typeface="Arial" panose="020B0604020202020204" pitchFamily="34" charset="0"/>
                <a:cs typeface="Arial" panose="020B0604020202020204" pitchFamily="34" charset="0"/>
              </a:rPr>
              <a:t>khóa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huấn</a:t>
            </a:r>
            <a:r>
              <a:rPr lang="en-US" sz="2000" dirty="0">
                <a:latin typeface="Arial" panose="020B0604020202020204" pitchFamily="34" charset="0"/>
                <a:cs typeface="Arial" panose="020B0604020202020204" pitchFamily="34" charset="0"/>
              </a:rPr>
              <a:t> online </a:t>
            </a:r>
            <a:r>
              <a:rPr lang="en-US" sz="2000" dirty="0" err="1">
                <a:latin typeface="Arial" panose="020B0604020202020204" pitchFamily="34" charset="0"/>
                <a:cs typeface="Arial" panose="020B0604020202020204" pitchFamily="34" charset="0"/>
              </a:rPr>
              <a:t>ứng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a:t>
            </a:r>
            <a:r>
              <a:rPr lang="en-US" sz="2000" dirty="0">
                <a:latin typeface="Arial" panose="020B0604020202020204" pitchFamily="34" charset="0"/>
                <a:cs typeface="Arial" panose="020B0604020202020204" pitchFamily="34" charset="0"/>
              </a:rPr>
              <a:t>-tree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khoảng</a:t>
            </a:r>
            <a:r>
              <a:rPr lang="en-US" sz="2000" dirty="0">
                <a:latin typeface="Arial" panose="020B0604020202020204" pitchFamily="34" charset="0"/>
                <a:cs typeface="Arial" panose="020B0604020202020204" pitchFamily="34" charset="0"/>
              </a:rPr>
              <a:t> 20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truyền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thị</a:t>
            </a:r>
            <a:r>
              <a:rPr lang="en-US" sz="2000" dirty="0">
                <a:latin typeface="Arial" panose="020B0604020202020204" pitchFamily="34" charset="0"/>
                <a:cs typeface="Arial" panose="020B0604020202020204" pitchFamily="34" charset="0"/>
              </a:rPr>
              <a:t>.</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t>10</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6/9/2022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TextBox 6">
            <a:extLst>
              <a:ext uri="{FF2B5EF4-FFF2-40B4-BE49-F238E27FC236}">
                <a16:creationId xmlns:a16="http://schemas.microsoft.com/office/drawing/2014/main" id="{22C8CA7B-9E62-473E-913C-B6295B12BF6C}"/>
              </a:ext>
            </a:extLst>
          </p:cNvPr>
          <p:cNvSpPr txBox="1"/>
          <p:nvPr/>
        </p:nvSpPr>
        <p:spPr>
          <a:xfrm>
            <a:off x="1421497" y="133055"/>
            <a:ext cx="9604488" cy="1077218"/>
          </a:xfrm>
          <a:prstGeom prst="rect">
            <a:avLst/>
          </a:prstGeom>
          <a:noFill/>
        </p:spPr>
        <p:txBody>
          <a:bodyPr wrap="none" rtlCol="0">
            <a:spAutoFit/>
          </a:bodyPr>
          <a:lstStyle/>
          <a:p>
            <a:pPr algn="ctr"/>
            <a:r>
              <a:rPr lang="en-US" sz="3200" dirty="0" err="1">
                <a:solidFill>
                  <a:srgbClr val="00B050"/>
                </a:solidFill>
                <a:latin typeface="Arial" panose="020B0604020202020204" pitchFamily="34" charset="0"/>
                <a:cs typeface="Arial" panose="020B0604020202020204" pitchFamily="34" charset="0"/>
              </a:rPr>
              <a:t>GreenViet</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và</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sáng</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kiến</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trồng</a:t>
            </a:r>
            <a:r>
              <a:rPr lang="en-US" sz="3200" dirty="0">
                <a:solidFill>
                  <a:srgbClr val="00B050"/>
                </a:solidFill>
                <a:latin typeface="Arial" panose="020B0604020202020204" pitchFamily="34" charset="0"/>
                <a:cs typeface="Arial" panose="020B0604020202020204" pitchFamily="34" charset="0"/>
              </a:rPr>
              <a:t> 1 </a:t>
            </a:r>
            <a:r>
              <a:rPr lang="en-US" sz="3200" dirty="0" err="1">
                <a:solidFill>
                  <a:srgbClr val="00B050"/>
                </a:solidFill>
                <a:latin typeface="Arial" panose="020B0604020202020204" pitchFamily="34" charset="0"/>
                <a:cs typeface="Arial" panose="020B0604020202020204" pitchFamily="34" charset="0"/>
              </a:rPr>
              <a:t>triệu</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cây</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xanh</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đô</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thị</a:t>
            </a:r>
            <a:endParaRPr lang="en-US" sz="3200" dirty="0">
              <a:solidFill>
                <a:srgbClr val="00B050"/>
              </a:solidFill>
              <a:latin typeface="Arial" panose="020B0604020202020204" pitchFamily="34" charset="0"/>
              <a:cs typeface="Arial" panose="020B0604020202020204" pitchFamily="34" charset="0"/>
            </a:endParaRPr>
          </a:p>
          <a:p>
            <a:pPr algn="ct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giai</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đoạn</a:t>
            </a:r>
            <a:r>
              <a:rPr lang="en-US" sz="3200" dirty="0">
                <a:solidFill>
                  <a:srgbClr val="00B050"/>
                </a:solidFill>
                <a:latin typeface="Arial" panose="020B0604020202020204" pitchFamily="34" charset="0"/>
                <a:cs typeface="Arial" panose="020B0604020202020204" pitchFamily="34" charset="0"/>
              </a:rPr>
              <a:t> 2020-2030</a:t>
            </a:r>
          </a:p>
        </p:txBody>
      </p:sp>
      <p:pic>
        <p:nvPicPr>
          <p:cNvPr id="9" name="Picture 8">
            <a:extLst>
              <a:ext uri="{FF2B5EF4-FFF2-40B4-BE49-F238E27FC236}">
                <a16:creationId xmlns:a16="http://schemas.microsoft.com/office/drawing/2014/main" id="{8E01D0CA-DE82-4100-B4AD-38490BB74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801" y="3728416"/>
            <a:ext cx="4927649" cy="2771802"/>
          </a:xfrm>
          <a:prstGeom prst="rect">
            <a:avLst/>
          </a:prstGeom>
        </p:spPr>
      </p:pic>
      <p:pic>
        <p:nvPicPr>
          <p:cNvPr id="12" name="Picture 11">
            <a:extLst>
              <a:ext uri="{FF2B5EF4-FFF2-40B4-BE49-F238E27FC236}">
                <a16:creationId xmlns:a16="http://schemas.microsoft.com/office/drawing/2014/main" id="{5D024186-3A96-4C12-A855-C44FE339B3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774" y="3162407"/>
            <a:ext cx="3318753" cy="3318753"/>
          </a:xfrm>
          <a:prstGeom prst="rect">
            <a:avLst/>
          </a:prstGeom>
        </p:spPr>
      </p:pic>
    </p:spTree>
    <p:extLst>
      <p:ext uri="{BB962C8B-B14F-4D97-AF65-F5344CB8AC3E}">
        <p14:creationId xmlns:p14="http://schemas.microsoft.com/office/powerpoint/2010/main" val="1450760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I-tree </a:t>
            </a:r>
            <a:r>
              <a:rPr lang="en-US" dirty="0" err="1"/>
              <a:t>là</a:t>
            </a:r>
            <a:r>
              <a:rPr lang="en-US" dirty="0"/>
              <a:t> </a:t>
            </a:r>
            <a:r>
              <a:rPr lang="en-US" dirty="0" err="1"/>
              <a:t>gì</a:t>
            </a:r>
            <a:r>
              <a:rPr lang="en-US" dirty="0"/>
              <a:t>? </a:t>
            </a:r>
            <a:r>
              <a:rPr lang="en-US" dirty="0" err="1"/>
              <a:t>Tại</a:t>
            </a:r>
            <a:r>
              <a:rPr lang="en-US" dirty="0"/>
              <a:t> </a:t>
            </a:r>
            <a:r>
              <a:rPr lang="en-US" dirty="0" err="1"/>
              <a:t>sao</a:t>
            </a:r>
            <a:r>
              <a:rPr lang="en-US" dirty="0"/>
              <a:t> </a:t>
            </a:r>
            <a:br>
              <a:rPr lang="en-US" dirty="0"/>
            </a:br>
            <a:r>
              <a:rPr lang="en-US" dirty="0" err="1"/>
              <a:t>i</a:t>
            </a:r>
            <a:r>
              <a:rPr lang="en-US" dirty="0"/>
              <a:t>-tree </a:t>
            </a:r>
            <a:r>
              <a:rPr lang="en-US" dirty="0" err="1"/>
              <a:t>cần</a:t>
            </a:r>
            <a:r>
              <a:rPr lang="en-US" dirty="0"/>
              <a:t> </a:t>
            </a:r>
            <a:r>
              <a:rPr lang="en-US" dirty="0" err="1"/>
              <a:t>thiết</a:t>
            </a:r>
            <a:r>
              <a:rPr lang="en-US" dirty="0"/>
              <a:t> </a:t>
            </a:r>
            <a:r>
              <a:rPr lang="en-US" dirty="0" err="1"/>
              <a:t>cho</a:t>
            </a:r>
            <a:r>
              <a:rPr lang="en-US" dirty="0"/>
              <a:t> </a:t>
            </a:r>
            <a:r>
              <a:rPr lang="en-US" dirty="0" err="1"/>
              <a:t>Việt</a:t>
            </a:r>
            <a:r>
              <a:rPr lang="en-US" dirty="0"/>
              <a:t> Nam?</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081913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847" y="836577"/>
            <a:ext cx="11293812" cy="1638289"/>
          </a:xfrm>
        </p:spPr>
        <p:txBody>
          <a:bodyPr>
            <a:normAutofit fontScale="90000"/>
          </a:bodyPr>
          <a:lstStyle/>
          <a:p>
            <a:pPr marL="342900" indent="-342900">
              <a:buFont typeface="Wingdings" panose="05000000000000000000" pitchFamily="2" charset="2"/>
              <a:buChar char="Ø"/>
            </a:pPr>
            <a:r>
              <a:rPr lang="en-US" sz="2000" b="1" dirty="0" err="1">
                <a:solidFill>
                  <a:srgbClr val="00B050"/>
                </a:solidFill>
                <a:latin typeface="Arial" panose="020B0604020202020204" pitchFamily="34" charset="0"/>
                <a:cs typeface="Arial" panose="020B0604020202020204" pitchFamily="34" charset="0"/>
              </a:rPr>
              <a:t>Về</a:t>
            </a:r>
            <a:r>
              <a:rPr lang="en-US" sz="2000" b="1" dirty="0">
                <a:solidFill>
                  <a:srgbClr val="00B050"/>
                </a:solidFill>
                <a:latin typeface="Arial" panose="020B0604020202020204" pitchFamily="34" charset="0"/>
                <a:cs typeface="Arial" panose="020B0604020202020204" pitchFamily="34" charset="0"/>
              </a:rPr>
              <a:t> I-tree </a:t>
            </a:r>
            <a:br>
              <a:rPr lang="en-US" sz="2000" dirty="0">
                <a:latin typeface="Arial" panose="020B0604020202020204" pitchFamily="34" charset="0"/>
                <a:cs typeface="Arial" panose="020B0604020202020204" pitchFamily="34" charset="0"/>
              </a:rPr>
            </a:br>
            <a:r>
              <a:rPr lang="vi-VN" sz="2000" dirty="0">
                <a:latin typeface="Arial" panose="020B0604020202020204" pitchFamily="34" charset="0"/>
                <a:cs typeface="Arial" panose="020B0604020202020204" pitchFamily="34" charset="0"/>
              </a:rPr>
              <a:t>i-Tree là bộ phần mềm hiện đại, được đánh giá </a:t>
            </a:r>
            <a:r>
              <a:rPr lang="en-US" sz="2000" dirty="0" err="1">
                <a:latin typeface="Arial" panose="020B0604020202020204" pitchFamily="34" charset="0"/>
                <a:cs typeface="Arial" panose="020B0604020202020204" pitchFamily="34" charset="0"/>
              </a:rPr>
              <a:t>bởi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gia</a:t>
            </a:r>
            <a:r>
              <a:rPr lang="en-US" sz="2000" dirty="0">
                <a:latin typeface="Arial" panose="020B0604020202020204" pitchFamily="34" charset="0"/>
                <a:cs typeface="Arial" panose="020B0604020202020204" pitchFamily="34" charset="0"/>
              </a:rPr>
              <a:t> </a:t>
            </a:r>
            <a:r>
              <a:rPr lang="vi-VN" sz="2000" dirty="0">
                <a:latin typeface="Arial" panose="020B0604020202020204" pitchFamily="34" charset="0"/>
                <a:cs typeface="Arial" panose="020B0604020202020204" pitchFamily="34" charset="0"/>
              </a:rPr>
              <a:t>từ Cơ quan Lâm nghiệp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Bộ</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Nghiệp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Kỳ</a:t>
            </a:r>
            <a:r>
              <a:rPr lang="en-US" sz="2000" dirty="0">
                <a:latin typeface="Arial" panose="020B0604020202020204" pitchFamily="34" charset="0"/>
                <a:cs typeface="Arial" panose="020B0604020202020204" pitchFamily="34" charset="0"/>
              </a:rPr>
              <a:t> (</a:t>
            </a:r>
            <a:r>
              <a:rPr lang="vi-VN" sz="2000" dirty="0">
                <a:latin typeface="Arial" panose="020B0604020202020204" pitchFamily="34" charset="0"/>
                <a:cs typeface="Arial" panose="020B0604020202020204" pitchFamily="34" charset="0"/>
              </a:rPr>
              <a:t>USDA</a:t>
            </a:r>
            <a:r>
              <a:rPr lang="en-US" sz="2000" dirty="0">
                <a:latin typeface="Arial" panose="020B0604020202020204" pitchFamily="34" charset="0"/>
                <a:cs typeface="Arial" panose="020B0604020202020204" pitchFamily="34" charset="0"/>
              </a:rPr>
              <a:t>)</a:t>
            </a:r>
            <a:r>
              <a:rPr lang="vi-VN" sz="2000" dirty="0">
                <a:latin typeface="Arial" panose="020B0604020202020204" pitchFamily="34" charset="0"/>
                <a:cs typeface="Arial" panose="020B0604020202020204" pitchFamily="34" charset="0"/>
              </a:rPr>
              <a:t>, cung cấp các </a:t>
            </a:r>
            <a:r>
              <a:rPr lang="vi-VN" sz="2000" b="1" i="1" dirty="0">
                <a:latin typeface="Arial" panose="020B0604020202020204" pitchFamily="34" charset="0"/>
                <a:cs typeface="Arial" panose="020B0604020202020204" pitchFamily="34" charset="0"/>
              </a:rPr>
              <a:t>công cụ đánh giá lợi ích và phân tích lâm nghiệp ở thành thị và nông thôn</a:t>
            </a:r>
            <a:r>
              <a:rPr lang="vi-VN" sz="2000" dirty="0">
                <a:latin typeface="Arial" panose="020B0604020202020204" pitchFamily="34" charset="0"/>
                <a:cs typeface="Arial" panose="020B0604020202020204" pitchFamily="34" charset="0"/>
              </a:rPr>
              <a:t>. Các công cụ i-Tree có thể giúp tăng cường các nỗ lực </a:t>
            </a:r>
            <a:r>
              <a:rPr lang="vi-VN" sz="2000" b="1" i="1" dirty="0">
                <a:latin typeface="Arial" panose="020B0604020202020204" pitchFamily="34" charset="0"/>
                <a:cs typeface="Arial" panose="020B0604020202020204" pitchFamily="34" charset="0"/>
              </a:rPr>
              <a:t>quản lý rừ</a:t>
            </a:r>
            <a:r>
              <a:rPr lang="en-US" sz="2000" b="1" i="1" dirty="0">
                <a:latin typeface="Arial" panose="020B0604020202020204" pitchFamily="34" charset="0"/>
                <a:cs typeface="Arial" panose="020B0604020202020204" pitchFamily="34" charset="0"/>
              </a:rPr>
              <a:t>ng </a:t>
            </a:r>
            <a:r>
              <a:rPr lang="vi-VN" sz="2000" b="1" i="1" dirty="0">
                <a:latin typeface="Arial" panose="020B0604020202020204" pitchFamily="34" charset="0"/>
                <a:cs typeface="Arial" panose="020B0604020202020204" pitchFamily="34" charset="0"/>
              </a:rPr>
              <a:t>và vận động</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chính</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sách</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lâm</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nghiệp</a:t>
            </a:r>
            <a:r>
              <a:rPr lang="vi-VN" sz="2000" b="1" i="1" dirty="0">
                <a:latin typeface="Arial" panose="020B0604020202020204" pitchFamily="34" charset="0"/>
                <a:cs typeface="Arial" panose="020B0604020202020204" pitchFamily="34" charset="0"/>
              </a:rPr>
              <a:t> </a:t>
            </a:r>
            <a:r>
              <a:rPr lang="vi-VN" sz="2000" dirty="0">
                <a:latin typeface="Arial" panose="020B0604020202020204" pitchFamily="34" charset="0"/>
                <a:cs typeface="Arial" panose="020B0604020202020204" pitchFamily="34" charset="0"/>
              </a:rPr>
              <a:t>bằng cách định lượng cấu trúc rừng và các lợi ích môi trường mà cây cối mang lại.</a:t>
            </a:r>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t>12</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6/9/2022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TextBox 6">
            <a:extLst>
              <a:ext uri="{FF2B5EF4-FFF2-40B4-BE49-F238E27FC236}">
                <a16:creationId xmlns:a16="http://schemas.microsoft.com/office/drawing/2014/main" id="{22C8CA7B-9E62-473E-913C-B6295B12BF6C}"/>
              </a:ext>
            </a:extLst>
          </p:cNvPr>
          <p:cNvSpPr txBox="1"/>
          <p:nvPr/>
        </p:nvSpPr>
        <p:spPr>
          <a:xfrm>
            <a:off x="1619191" y="133055"/>
            <a:ext cx="9209124" cy="584775"/>
          </a:xfrm>
          <a:prstGeom prst="rect">
            <a:avLst/>
          </a:prstGeom>
          <a:noFill/>
        </p:spPr>
        <p:txBody>
          <a:bodyPr wrap="none" rtlCol="0">
            <a:spAutoFit/>
          </a:bodyPr>
          <a:lstStyle/>
          <a:p>
            <a:pPr algn="ctr"/>
            <a:r>
              <a:rPr lang="en-US" sz="3200" dirty="0">
                <a:solidFill>
                  <a:srgbClr val="00B050"/>
                </a:solidFill>
                <a:latin typeface="Arial" panose="020B0604020202020204" pitchFamily="34" charset="0"/>
                <a:cs typeface="Arial" panose="020B0604020202020204" pitchFamily="34" charset="0"/>
              </a:rPr>
              <a:t>I-tree </a:t>
            </a:r>
            <a:r>
              <a:rPr lang="en-US" sz="3200" dirty="0" err="1">
                <a:solidFill>
                  <a:srgbClr val="00B050"/>
                </a:solidFill>
                <a:latin typeface="Arial" panose="020B0604020202020204" pitchFamily="34" charset="0"/>
                <a:cs typeface="Arial" panose="020B0604020202020204" pitchFamily="34" charset="0"/>
              </a:rPr>
              <a:t>là</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gì</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Tại</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sao</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i</a:t>
            </a:r>
            <a:r>
              <a:rPr lang="en-US" sz="3200" dirty="0">
                <a:solidFill>
                  <a:srgbClr val="00B050"/>
                </a:solidFill>
                <a:latin typeface="Arial" panose="020B0604020202020204" pitchFamily="34" charset="0"/>
                <a:cs typeface="Arial" panose="020B0604020202020204" pitchFamily="34" charset="0"/>
              </a:rPr>
              <a:t>-tree </a:t>
            </a:r>
            <a:r>
              <a:rPr lang="en-US" sz="3200" dirty="0" err="1">
                <a:solidFill>
                  <a:srgbClr val="00B050"/>
                </a:solidFill>
                <a:latin typeface="Arial" panose="020B0604020202020204" pitchFamily="34" charset="0"/>
                <a:cs typeface="Arial" panose="020B0604020202020204" pitchFamily="34" charset="0"/>
              </a:rPr>
              <a:t>cần</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thiết</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cho</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Việt</a:t>
            </a:r>
            <a:r>
              <a:rPr lang="en-US" sz="3200" dirty="0">
                <a:solidFill>
                  <a:srgbClr val="00B050"/>
                </a:solidFill>
                <a:latin typeface="Arial" panose="020B0604020202020204" pitchFamily="34" charset="0"/>
                <a:cs typeface="Arial" panose="020B0604020202020204" pitchFamily="34" charset="0"/>
              </a:rPr>
              <a:t> Nam?</a:t>
            </a:r>
          </a:p>
        </p:txBody>
      </p:sp>
      <p:pic>
        <p:nvPicPr>
          <p:cNvPr id="9" name="Picture 8">
            <a:extLst>
              <a:ext uri="{FF2B5EF4-FFF2-40B4-BE49-F238E27FC236}">
                <a16:creationId xmlns:a16="http://schemas.microsoft.com/office/drawing/2014/main" id="{EEC02F84-7381-45B1-BFA5-88D5D9ABC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703" y="3408680"/>
            <a:ext cx="4961050" cy="2987299"/>
          </a:xfrm>
          <a:prstGeom prst="rect">
            <a:avLst/>
          </a:prstGeom>
        </p:spPr>
      </p:pic>
      <p:sp>
        <p:nvSpPr>
          <p:cNvPr id="11" name="TextBox 10">
            <a:extLst>
              <a:ext uri="{FF2B5EF4-FFF2-40B4-BE49-F238E27FC236}">
                <a16:creationId xmlns:a16="http://schemas.microsoft.com/office/drawing/2014/main" id="{F9758BF8-5344-48C7-B0A1-568B1945561A}"/>
              </a:ext>
            </a:extLst>
          </p:cNvPr>
          <p:cNvSpPr txBox="1"/>
          <p:nvPr/>
        </p:nvSpPr>
        <p:spPr>
          <a:xfrm>
            <a:off x="6605943" y="3429000"/>
            <a:ext cx="5264716" cy="2308324"/>
          </a:xfrm>
          <a:prstGeom prst="rect">
            <a:avLst/>
          </a:prstGeom>
          <a:noFill/>
        </p:spPr>
        <p:txBody>
          <a:bodyPr wrap="square" rtlCol="0">
            <a:spAutoFit/>
          </a:bodyPr>
          <a:lstStyle/>
          <a:p>
            <a:pPr lvl="0" algn="just" eaLnBrk="0" fontAlgn="base" hangingPunct="0">
              <a:spcBef>
                <a:spcPct val="0"/>
              </a:spcBef>
              <a:spcAft>
                <a:spcPct val="0"/>
              </a:spcAft>
            </a:pPr>
            <a:r>
              <a:rPr lang="en-US" altLang="en-US" dirty="0" err="1">
                <a:solidFill>
                  <a:schemeClr val="accent6">
                    <a:lumMod val="50000"/>
                  </a:schemeClr>
                </a:solidFill>
                <a:latin typeface="Arial" panose="020B0604020202020204" pitchFamily="34" charset="0"/>
                <a:cs typeface="Arial" panose="020B0604020202020204" pitchFamily="34" charset="0"/>
              </a:rPr>
              <a:t>Từ</a:t>
            </a:r>
            <a:r>
              <a:rPr lang="en-US" altLang="en-US" dirty="0">
                <a:solidFill>
                  <a:schemeClr val="accent6">
                    <a:lumMod val="50000"/>
                  </a:schemeClr>
                </a:solidFill>
                <a:latin typeface="Arial" panose="020B0604020202020204" pitchFamily="34" charset="0"/>
                <a:cs typeface="Arial" panose="020B0604020202020204" pitchFamily="34" charset="0"/>
              </a:rPr>
              <a:t> </a:t>
            </a:r>
            <a:r>
              <a:rPr lang="en-US" altLang="en-US" dirty="0" err="1">
                <a:solidFill>
                  <a:schemeClr val="accent6">
                    <a:lumMod val="50000"/>
                  </a:schemeClr>
                </a:solidFill>
                <a:latin typeface="Arial" panose="020B0604020202020204" pitchFamily="34" charset="0"/>
                <a:cs typeface="Arial" panose="020B0604020202020204" pitchFamily="34" charset="0"/>
              </a:rPr>
              <a:t>năm</a:t>
            </a:r>
            <a:r>
              <a:rPr lang="en-US" altLang="en-US" dirty="0">
                <a:solidFill>
                  <a:schemeClr val="accent6">
                    <a:lumMod val="50000"/>
                  </a:schemeClr>
                </a:solidFill>
                <a:latin typeface="Arial" panose="020B0604020202020204" pitchFamily="34" charset="0"/>
                <a:cs typeface="Arial" panose="020B0604020202020204" pitchFamily="34" charset="0"/>
              </a:rPr>
              <a:t> 2006, I-tree đ</a:t>
            </a:r>
            <a:r>
              <a:rPr lang="vi-VN" altLang="en-US" dirty="0">
                <a:solidFill>
                  <a:schemeClr val="accent6">
                    <a:lumMod val="50000"/>
                  </a:schemeClr>
                </a:solidFill>
                <a:latin typeface="Arial" panose="020B0604020202020204" pitchFamily="34" charset="0"/>
                <a:cs typeface="Arial" panose="020B0604020202020204" pitchFamily="34" charset="0"/>
              </a:rPr>
              <a:t>ược phát triển bởi </a:t>
            </a:r>
            <a:r>
              <a:rPr lang="en-US" altLang="en-US" dirty="0">
                <a:solidFill>
                  <a:schemeClr val="accent6">
                    <a:lumMod val="50000"/>
                  </a:schemeClr>
                </a:solidFill>
                <a:latin typeface="Arial" panose="020B0604020202020204" pitchFamily="34" charset="0"/>
                <a:cs typeface="Arial" panose="020B0604020202020204" pitchFamily="34" charset="0"/>
              </a:rPr>
              <a:t>C</a:t>
            </a:r>
            <a:r>
              <a:rPr lang="vi-VN" altLang="en-US" dirty="0">
                <a:solidFill>
                  <a:schemeClr val="accent6">
                    <a:lumMod val="50000"/>
                  </a:schemeClr>
                </a:solidFill>
                <a:latin typeface="Arial" panose="020B0604020202020204" pitchFamily="34" charset="0"/>
                <a:cs typeface="Arial" panose="020B0604020202020204" pitchFamily="34" charset="0"/>
              </a:rPr>
              <a:t>ơ</a:t>
            </a:r>
            <a:r>
              <a:rPr lang="en-US" altLang="en-US" dirty="0">
                <a:solidFill>
                  <a:schemeClr val="accent6">
                    <a:lumMod val="50000"/>
                  </a:schemeClr>
                </a:solidFill>
                <a:latin typeface="Arial" panose="020B0604020202020204" pitchFamily="34" charset="0"/>
                <a:cs typeface="Arial" panose="020B0604020202020204" pitchFamily="34" charset="0"/>
              </a:rPr>
              <a:t> </a:t>
            </a:r>
            <a:r>
              <a:rPr lang="en-US" altLang="en-US" dirty="0" err="1">
                <a:solidFill>
                  <a:schemeClr val="accent6">
                    <a:lumMod val="50000"/>
                  </a:schemeClr>
                </a:solidFill>
                <a:latin typeface="Arial" panose="020B0604020202020204" pitchFamily="34" charset="0"/>
                <a:cs typeface="Arial" panose="020B0604020202020204" pitchFamily="34" charset="0"/>
              </a:rPr>
              <a:t>quan</a:t>
            </a:r>
            <a:r>
              <a:rPr lang="en-US" altLang="en-US" dirty="0">
                <a:solidFill>
                  <a:schemeClr val="accent6">
                    <a:lumMod val="50000"/>
                  </a:schemeClr>
                </a:solidFill>
                <a:latin typeface="Arial" panose="020B0604020202020204" pitchFamily="34" charset="0"/>
                <a:cs typeface="Arial" panose="020B0604020202020204" pitchFamily="34" charset="0"/>
              </a:rPr>
              <a:t> L</a:t>
            </a:r>
            <a:r>
              <a:rPr lang="vi-VN" altLang="en-US" dirty="0">
                <a:solidFill>
                  <a:schemeClr val="accent6">
                    <a:lumMod val="50000"/>
                  </a:schemeClr>
                </a:solidFill>
                <a:latin typeface="Arial" panose="020B0604020202020204" pitchFamily="34" charset="0"/>
                <a:cs typeface="Arial" panose="020B0604020202020204" pitchFamily="34" charset="0"/>
              </a:rPr>
              <a:t>âm nghiệp </a:t>
            </a:r>
            <a:r>
              <a:rPr lang="en-US" altLang="en-US" dirty="0" err="1">
                <a:solidFill>
                  <a:schemeClr val="accent6">
                    <a:lumMod val="50000"/>
                  </a:schemeClr>
                </a:solidFill>
                <a:latin typeface="Arial" panose="020B0604020202020204" pitchFamily="34" charset="0"/>
                <a:cs typeface="Arial" panose="020B0604020202020204" pitchFamily="34" charset="0"/>
              </a:rPr>
              <a:t>Hoa</a:t>
            </a:r>
            <a:r>
              <a:rPr lang="en-US" altLang="en-US" dirty="0">
                <a:solidFill>
                  <a:schemeClr val="accent6">
                    <a:lumMod val="50000"/>
                  </a:schemeClr>
                </a:solidFill>
                <a:latin typeface="Arial" panose="020B0604020202020204" pitchFamily="34" charset="0"/>
                <a:cs typeface="Arial" panose="020B0604020202020204" pitchFamily="34" charset="0"/>
              </a:rPr>
              <a:t> </a:t>
            </a:r>
            <a:r>
              <a:rPr lang="en-US" altLang="en-US" dirty="0" err="1">
                <a:solidFill>
                  <a:schemeClr val="accent6">
                    <a:lumMod val="50000"/>
                  </a:schemeClr>
                </a:solidFill>
                <a:latin typeface="Arial" panose="020B0604020202020204" pitchFamily="34" charset="0"/>
                <a:cs typeface="Arial" panose="020B0604020202020204" pitchFamily="34" charset="0"/>
              </a:rPr>
              <a:t>Kỳ</a:t>
            </a:r>
            <a:r>
              <a:rPr lang="en-US" altLang="en-US" dirty="0">
                <a:solidFill>
                  <a:schemeClr val="accent6">
                    <a:lumMod val="50000"/>
                  </a:schemeClr>
                </a:solidFill>
                <a:latin typeface="Arial" panose="020B0604020202020204" pitchFamily="34" charset="0"/>
                <a:cs typeface="Arial" panose="020B0604020202020204" pitchFamily="34" charset="0"/>
              </a:rPr>
              <a:t> v</a:t>
            </a:r>
            <a:r>
              <a:rPr lang="vi-VN" altLang="en-US" dirty="0">
                <a:solidFill>
                  <a:schemeClr val="accent6">
                    <a:lumMod val="50000"/>
                  </a:schemeClr>
                </a:solidFill>
                <a:latin typeface="Arial" panose="020B0604020202020204" pitchFamily="34" charset="0"/>
                <a:cs typeface="Arial" panose="020B0604020202020204" pitchFamily="34" charset="0"/>
              </a:rPr>
              <a:t>à nhiều cộng tác viên</a:t>
            </a:r>
            <a:r>
              <a:rPr lang="en-US" altLang="en-US" dirty="0">
                <a:solidFill>
                  <a:schemeClr val="accent6">
                    <a:lumMod val="50000"/>
                  </a:schemeClr>
                </a:solidFill>
                <a:latin typeface="Arial" panose="020B0604020202020204" pitchFamily="34" charset="0"/>
                <a:cs typeface="Arial" panose="020B0604020202020204" pitchFamily="34" charset="0"/>
              </a:rPr>
              <a:t> </a:t>
            </a:r>
            <a:r>
              <a:rPr lang="en-US" altLang="en-US" dirty="0" err="1">
                <a:solidFill>
                  <a:schemeClr val="accent6">
                    <a:lumMod val="50000"/>
                  </a:schemeClr>
                </a:solidFill>
                <a:latin typeface="Arial" panose="020B0604020202020204" pitchFamily="34" charset="0"/>
                <a:cs typeface="Arial" panose="020B0604020202020204" pitchFamily="34" charset="0"/>
              </a:rPr>
              <a:t>gồm</a:t>
            </a:r>
            <a:r>
              <a:rPr lang="en-US" altLang="en-US" dirty="0">
                <a:solidFill>
                  <a:schemeClr val="accent6">
                    <a:lumMod val="50000"/>
                  </a:schemeClr>
                </a:solidFill>
                <a:latin typeface="Arial" panose="020B0604020202020204" pitchFamily="34" charset="0"/>
                <a:cs typeface="Arial" panose="020B0604020202020204" pitchFamily="34" charset="0"/>
              </a:rPr>
              <a:t> </a:t>
            </a:r>
            <a:r>
              <a:rPr lang="en-US" altLang="en-US" dirty="0" err="1">
                <a:solidFill>
                  <a:schemeClr val="accent6">
                    <a:lumMod val="50000"/>
                  </a:schemeClr>
                </a:solidFill>
                <a:latin typeface="Arial" panose="020B0604020202020204" pitchFamily="34" charset="0"/>
                <a:cs typeface="Arial" panose="020B0604020202020204" pitchFamily="34" charset="0"/>
              </a:rPr>
              <a:t>có</a:t>
            </a:r>
            <a:r>
              <a:rPr lang="en-US" altLang="en-US" dirty="0">
                <a:solidFill>
                  <a:schemeClr val="accent6">
                    <a:lumMod val="50000"/>
                  </a:schemeClr>
                </a:solidFill>
                <a:latin typeface="Arial" panose="020B0604020202020204" pitchFamily="34" charset="0"/>
                <a:cs typeface="Arial" panose="020B0604020202020204" pitchFamily="34" charset="0"/>
              </a:rPr>
              <a:t>: </a:t>
            </a:r>
            <a:r>
              <a:rPr lang="en-US" altLang="en-US" dirty="0" err="1">
                <a:solidFill>
                  <a:schemeClr val="accent6">
                    <a:lumMod val="50000"/>
                  </a:schemeClr>
                </a:solidFill>
                <a:latin typeface="Arial" panose="020B0604020202020204" pitchFamily="34" charset="0"/>
                <a:cs typeface="Arial" panose="020B0604020202020204" pitchFamily="34" charset="0"/>
              </a:rPr>
              <a:t>Viện</a:t>
            </a:r>
            <a:r>
              <a:rPr lang="en-US" altLang="en-US" dirty="0">
                <a:solidFill>
                  <a:schemeClr val="accent6">
                    <a:lumMod val="50000"/>
                  </a:schemeClr>
                </a:solidFill>
                <a:latin typeface="Arial" panose="020B0604020202020204" pitchFamily="34" charset="0"/>
                <a:cs typeface="Arial" panose="020B0604020202020204" pitchFamily="34" charset="0"/>
              </a:rPr>
              <a:t> </a:t>
            </a:r>
            <a:r>
              <a:rPr lang="en-US" altLang="en-US" dirty="0" err="1">
                <a:solidFill>
                  <a:schemeClr val="accent6">
                    <a:lumMod val="50000"/>
                  </a:schemeClr>
                </a:solidFill>
                <a:latin typeface="Arial" panose="020B0604020202020204" pitchFamily="34" charset="0"/>
                <a:cs typeface="Arial" panose="020B0604020202020204" pitchFamily="34" charset="0"/>
              </a:rPr>
              <a:t>nghiên</a:t>
            </a:r>
            <a:r>
              <a:rPr lang="en-US" altLang="en-US" dirty="0">
                <a:solidFill>
                  <a:schemeClr val="accent6">
                    <a:lumMod val="50000"/>
                  </a:schemeClr>
                </a:solidFill>
                <a:latin typeface="Arial" panose="020B0604020202020204" pitchFamily="34" charset="0"/>
                <a:cs typeface="Arial" panose="020B0604020202020204" pitchFamily="34" charset="0"/>
              </a:rPr>
              <a:t> </a:t>
            </a:r>
            <a:r>
              <a:rPr lang="en-US" altLang="en-US" dirty="0" err="1">
                <a:solidFill>
                  <a:schemeClr val="accent6">
                    <a:lumMod val="50000"/>
                  </a:schemeClr>
                </a:solidFill>
                <a:latin typeface="Arial" panose="020B0604020202020204" pitchFamily="34" charset="0"/>
                <a:cs typeface="Arial" panose="020B0604020202020204" pitchFamily="34" charset="0"/>
              </a:rPr>
              <a:t>cứu</a:t>
            </a:r>
            <a:r>
              <a:rPr lang="vi-VN" altLang="en-US" dirty="0">
                <a:solidFill>
                  <a:schemeClr val="accent6">
                    <a:lumMod val="50000"/>
                  </a:schemeClr>
                </a:solidFill>
                <a:latin typeface="Arial" panose="020B0604020202020204" pitchFamily="34" charset="0"/>
                <a:cs typeface="Arial" panose="020B0604020202020204" pitchFamily="34" charset="0"/>
              </a:rPr>
              <a:t> về cây Davey, Tổ chức Arbor</a:t>
            </a:r>
            <a:r>
              <a:rPr lang="en-US" altLang="en-US" dirty="0">
                <a:solidFill>
                  <a:schemeClr val="accent6">
                    <a:lumMod val="50000"/>
                  </a:schemeClr>
                </a:solidFill>
                <a:latin typeface="Arial" panose="020B0604020202020204" pitchFamily="34" charset="0"/>
                <a:cs typeface="Arial" panose="020B0604020202020204" pitchFamily="34" charset="0"/>
              </a:rPr>
              <a:t> Day</a:t>
            </a:r>
            <a:r>
              <a:rPr lang="vi-VN" altLang="en-US" dirty="0">
                <a:solidFill>
                  <a:schemeClr val="accent6">
                    <a:lumMod val="50000"/>
                  </a:schemeClr>
                </a:solidFill>
                <a:latin typeface="Arial" panose="020B0604020202020204" pitchFamily="34" charset="0"/>
                <a:cs typeface="Arial" panose="020B0604020202020204" pitchFamily="34" charset="0"/>
              </a:rPr>
              <a:t>, Hiệp hội trồng trọt thành phố, Hiệp hội trồng trọt quốc tế và </a:t>
            </a:r>
            <a:r>
              <a:rPr lang="en-US" altLang="en-US" dirty="0" err="1">
                <a:solidFill>
                  <a:schemeClr val="accent6">
                    <a:lumMod val="50000"/>
                  </a:schemeClr>
                </a:solidFill>
                <a:latin typeface="Arial" panose="020B0604020202020204" pitchFamily="34" charset="0"/>
                <a:cs typeface="Arial" panose="020B0604020202020204" pitchFamily="34" charset="0"/>
              </a:rPr>
              <a:t>tổ</a:t>
            </a:r>
            <a:r>
              <a:rPr lang="en-US" altLang="en-US" dirty="0">
                <a:solidFill>
                  <a:schemeClr val="accent6">
                    <a:lumMod val="50000"/>
                  </a:schemeClr>
                </a:solidFill>
                <a:latin typeface="Arial" panose="020B0604020202020204" pitchFamily="34" charset="0"/>
                <a:cs typeface="Arial" panose="020B0604020202020204" pitchFamily="34" charset="0"/>
              </a:rPr>
              <a:t> </a:t>
            </a:r>
            <a:r>
              <a:rPr lang="en-US" altLang="en-US" dirty="0" err="1">
                <a:solidFill>
                  <a:schemeClr val="accent6">
                    <a:lumMod val="50000"/>
                  </a:schemeClr>
                </a:solidFill>
                <a:latin typeface="Arial" panose="020B0604020202020204" pitchFamily="34" charset="0"/>
                <a:cs typeface="Arial" panose="020B0604020202020204" pitchFamily="34" charset="0"/>
              </a:rPr>
              <a:t>chức</a:t>
            </a:r>
            <a:r>
              <a:rPr lang="en-US" altLang="en-US" dirty="0">
                <a:solidFill>
                  <a:schemeClr val="accent6">
                    <a:lumMod val="50000"/>
                  </a:schemeClr>
                </a:solidFill>
                <a:latin typeface="Arial" panose="020B0604020202020204" pitchFamily="34" charset="0"/>
                <a:cs typeface="Arial" panose="020B0604020202020204" pitchFamily="34" charset="0"/>
              </a:rPr>
              <a:t> </a:t>
            </a:r>
            <a:r>
              <a:rPr lang="vi-VN" altLang="en-US" dirty="0">
                <a:solidFill>
                  <a:schemeClr val="accent6">
                    <a:lumMod val="50000"/>
                  </a:schemeClr>
                </a:solidFill>
                <a:latin typeface="Arial" panose="020B0604020202020204" pitchFamily="34" charset="0"/>
                <a:cs typeface="Arial" panose="020B0604020202020204" pitchFamily="34" charset="0"/>
              </a:rPr>
              <a:t>Casey</a:t>
            </a:r>
            <a:r>
              <a:rPr lang="en-US" altLang="en-US" dirty="0">
                <a:solidFill>
                  <a:schemeClr val="accent6">
                    <a:lumMod val="50000"/>
                  </a:schemeClr>
                </a:solidFill>
                <a:latin typeface="Arial" panose="020B0604020202020204" pitchFamily="34" charset="0"/>
                <a:cs typeface="Arial" panose="020B0604020202020204" pitchFamily="34" charset="0"/>
              </a:rPr>
              <a:t> Trees</a:t>
            </a:r>
            <a:r>
              <a:rPr lang="vi-VN" altLang="en-US" dirty="0">
                <a:solidFill>
                  <a:schemeClr val="accent6">
                    <a:lumMod val="50000"/>
                  </a:schemeClr>
                </a:solidFill>
                <a:latin typeface="Arial" panose="020B0604020202020204" pitchFamily="34" charset="0"/>
                <a:cs typeface="Arial" panose="020B0604020202020204" pitchFamily="34" charset="0"/>
              </a:rPr>
              <a:t> đã hợp tác để phát triển, phổ biến và cung cấp hỗ trợ kỹ thuật cho bộ sản phẩm. </a:t>
            </a:r>
            <a:r>
              <a:rPr lang="en-US" altLang="en-US" b="1" i="1" dirty="0">
                <a:solidFill>
                  <a:schemeClr val="accent6">
                    <a:lumMod val="50000"/>
                  </a:schemeClr>
                </a:solidFill>
                <a:latin typeface="Arial" panose="020B0604020202020204" pitchFamily="34" charset="0"/>
                <a:cs typeface="Arial" panose="020B0604020202020204" pitchFamily="34" charset="0"/>
              </a:rPr>
              <a:t>I</a:t>
            </a:r>
            <a:r>
              <a:rPr lang="vi-VN" altLang="en-US" b="1" i="1" dirty="0">
                <a:solidFill>
                  <a:schemeClr val="accent6">
                    <a:lumMod val="50000"/>
                  </a:schemeClr>
                </a:solidFill>
                <a:latin typeface="Arial" panose="020B0604020202020204" pitchFamily="34" charset="0"/>
                <a:cs typeface="Arial" panose="020B0604020202020204" pitchFamily="34" charset="0"/>
              </a:rPr>
              <a:t>-Tree được cung cấp miễn phí. </a:t>
            </a:r>
          </a:p>
        </p:txBody>
      </p:sp>
      <p:sp>
        <p:nvSpPr>
          <p:cNvPr id="13" name="Rectangle 12">
            <a:extLst>
              <a:ext uri="{FF2B5EF4-FFF2-40B4-BE49-F238E27FC236}">
                <a16:creationId xmlns:a16="http://schemas.microsoft.com/office/drawing/2014/main" id="{26AE916F-A5DB-47E2-87B4-E73B2BB1BD11}"/>
              </a:ext>
            </a:extLst>
          </p:cNvPr>
          <p:cNvSpPr/>
          <p:nvPr/>
        </p:nvSpPr>
        <p:spPr>
          <a:xfrm>
            <a:off x="6605943" y="5935509"/>
            <a:ext cx="2782813" cy="369332"/>
          </a:xfrm>
          <a:prstGeom prst="rect">
            <a:avLst/>
          </a:prstGeom>
        </p:spPr>
        <p:txBody>
          <a:bodyPr wrap="none">
            <a:spAutoFit/>
          </a:bodyPr>
          <a:lstStyle/>
          <a:p>
            <a:r>
              <a:rPr lang="en-US" u="sng" dirty="0">
                <a:solidFill>
                  <a:srgbClr val="00B0F0"/>
                </a:solidFill>
              </a:rPr>
              <a:t>https://www.itreetools.org/</a:t>
            </a:r>
          </a:p>
        </p:txBody>
      </p:sp>
    </p:spTree>
    <p:extLst>
      <p:ext uri="{BB962C8B-B14F-4D97-AF65-F5344CB8AC3E}">
        <p14:creationId xmlns:p14="http://schemas.microsoft.com/office/powerpoint/2010/main" val="1142824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939" y="678506"/>
            <a:ext cx="11293812" cy="1795680"/>
          </a:xfrm>
        </p:spPr>
        <p:txBody>
          <a:bodyPr>
            <a:normAutofit fontScale="90000"/>
          </a:bodyPr>
          <a:lstStyle/>
          <a:p>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r>
              <a:rPr lang="en-US" sz="2000" b="1" dirty="0" err="1">
                <a:solidFill>
                  <a:srgbClr val="00B050"/>
                </a:solidFill>
                <a:latin typeface="Arial" panose="020B0604020202020204" pitchFamily="34" charset="0"/>
                <a:cs typeface="Arial" panose="020B0604020202020204" pitchFamily="34" charset="0"/>
              </a:rPr>
              <a:t>Hiện</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trạng</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công</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tác</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quản</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lý</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cây</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xanh</a:t>
            </a:r>
            <a:r>
              <a:rPr lang="en-US" sz="2000" b="1" dirty="0">
                <a:solidFill>
                  <a:srgbClr val="00B050"/>
                </a:solidFill>
                <a:latin typeface="Arial" panose="020B0604020202020204" pitchFamily="34" charset="0"/>
                <a:cs typeface="Arial" panose="020B0604020202020204" pitchFamily="34" charset="0"/>
              </a:rPr>
              <a:t> ở </a:t>
            </a:r>
            <a:r>
              <a:rPr lang="en-US" sz="2000" b="1" dirty="0" err="1">
                <a:solidFill>
                  <a:srgbClr val="00B050"/>
                </a:solidFill>
                <a:latin typeface="Arial" panose="020B0604020202020204" pitchFamily="34" charset="0"/>
                <a:cs typeface="Arial" panose="020B0604020202020204" pitchFamily="34" charset="0"/>
              </a:rPr>
              <a:t>Việt</a:t>
            </a:r>
            <a:r>
              <a:rPr lang="en-US" sz="2000" b="1" dirty="0">
                <a:solidFill>
                  <a:srgbClr val="00B050"/>
                </a:solidFill>
                <a:latin typeface="Arial" panose="020B0604020202020204" pitchFamily="34" charset="0"/>
                <a:cs typeface="Arial" panose="020B0604020202020204" pitchFamily="34" charset="0"/>
              </a:rPr>
              <a:t> Nam</a:t>
            </a:r>
            <a:br>
              <a:rPr lang="en-US" sz="2000" b="1" dirty="0">
                <a:solidFill>
                  <a:srgbClr val="00B050"/>
                </a:solidFill>
                <a:latin typeface="Arial" panose="020B0604020202020204" pitchFamily="34" charset="0"/>
                <a:cs typeface="Arial" panose="020B0604020202020204" pitchFamily="34" charset="0"/>
              </a:rPr>
            </a:br>
            <a:r>
              <a:rPr lang="en-US" sz="2000" b="1" dirty="0">
                <a:solidFill>
                  <a:srgbClr val="00B050"/>
                </a:solidFill>
                <a:latin typeface="Arial" panose="020B0604020202020204" pitchFamily="34" charset="0"/>
                <a:cs typeface="Arial" panose="020B0604020202020204" pitchFamily="34" charset="0"/>
              </a:rPr>
              <a:t>   </a:t>
            </a:r>
            <a:r>
              <a:rPr lang="en-US" sz="2000" dirty="0">
                <a:solidFill>
                  <a:schemeClr val="accent6">
                    <a:lumMod val="75000"/>
                  </a:schemeClr>
                </a:solidFill>
                <a:latin typeface="Arial" panose="020B0604020202020204" pitchFamily="34" charset="0"/>
                <a:cs typeface="Arial" panose="020B0604020202020204" pitchFamily="34" charset="0"/>
              </a:rPr>
              <a:t>1. </a:t>
            </a:r>
            <a:r>
              <a:rPr lang="en-US" sz="2000" dirty="0" err="1">
                <a:solidFill>
                  <a:schemeClr val="accent6">
                    <a:lumMod val="75000"/>
                  </a:schemeClr>
                </a:solidFill>
                <a:latin typeface="Arial" panose="020B0604020202020204" pitchFamily="34" charset="0"/>
                <a:cs typeface="Arial" panose="020B0604020202020204" pitchFamily="34" charset="0"/>
              </a:rPr>
              <a:t>Thiếu</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một</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hệ</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thống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quản</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lý</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đồng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bộ</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cây</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xanh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đô</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thị</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trên</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cả</a:t>
            </a:r>
            <a:r>
              <a:rPr lang="en-US" sz="2000" dirty="0">
                <a:solidFill>
                  <a:schemeClr val="accent6">
                    <a:lumMod val="75000"/>
                  </a:schemeClr>
                </a:solidFill>
                <a:latin typeface="Arial" panose="020B0604020202020204" pitchFamily="34" charset="0"/>
                <a:cs typeface="Arial" panose="020B0604020202020204" pitchFamily="34" charset="0"/>
              </a:rPr>
              <a:t> n</a:t>
            </a:r>
            <a:r>
              <a:rPr lang="vi-VN" sz="2000" dirty="0">
                <a:solidFill>
                  <a:schemeClr val="accent6">
                    <a:lumMod val="75000"/>
                  </a:schemeClr>
                </a:solidFill>
                <a:latin typeface="Arial" panose="020B0604020202020204" pitchFamily="34" charset="0"/>
                <a:cs typeface="Arial" panose="020B0604020202020204" pitchFamily="34" charset="0"/>
              </a:rPr>
              <a:t>ư</a:t>
            </a:r>
            <a:r>
              <a:rPr lang="en-US" sz="2000" dirty="0" err="1">
                <a:solidFill>
                  <a:schemeClr val="accent6">
                    <a:lumMod val="75000"/>
                  </a:schemeClr>
                </a:solidFill>
                <a:latin typeface="Arial" panose="020B0604020202020204" pitchFamily="34" charset="0"/>
                <a:cs typeface="Arial" panose="020B0604020202020204" pitchFamily="34" charset="0"/>
              </a:rPr>
              <a:t>ớc</a:t>
            </a:r>
            <a:r>
              <a:rPr lang="en-US" sz="2000" dirty="0">
                <a:solidFill>
                  <a:schemeClr val="accent6">
                    <a:lumMod val="75000"/>
                  </a:schemeClr>
                </a:solidFill>
                <a:latin typeface="Arial" panose="020B0604020202020204" pitchFamily="34" charset="0"/>
                <a:cs typeface="Arial" panose="020B0604020202020204" pitchFamily="34" charset="0"/>
              </a:rPr>
              <a:t>.</a:t>
            </a:r>
            <a:br>
              <a:rPr lang="en-US" sz="2000" dirty="0">
                <a:solidFill>
                  <a:schemeClr val="accent6">
                    <a:lumMod val="75000"/>
                  </a:schemeClr>
                </a:solidFill>
                <a:latin typeface="Arial" panose="020B0604020202020204" pitchFamily="34" charset="0"/>
                <a:cs typeface="Arial" panose="020B0604020202020204" pitchFamily="34" charset="0"/>
              </a:rPr>
            </a:br>
            <a:r>
              <a:rPr lang="en-US" sz="2000" dirty="0">
                <a:solidFill>
                  <a:schemeClr val="accent6">
                    <a:lumMod val="75000"/>
                  </a:schemeClr>
                </a:solidFill>
                <a:latin typeface="Arial" panose="020B0604020202020204" pitchFamily="34" charset="0"/>
                <a:cs typeface="Arial" panose="020B0604020202020204" pitchFamily="34" charset="0"/>
              </a:rPr>
              <a:t>   2. </a:t>
            </a:r>
            <a:r>
              <a:rPr lang="en-US" sz="2000" dirty="0" err="1">
                <a:solidFill>
                  <a:schemeClr val="accent6">
                    <a:lumMod val="75000"/>
                  </a:schemeClr>
                </a:solidFill>
                <a:latin typeface="Arial" panose="020B0604020202020204" pitchFamily="34" charset="0"/>
                <a:cs typeface="Arial" panose="020B0604020202020204" pitchFamily="34" charset="0"/>
              </a:rPr>
              <a:t>Hệ</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thống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cơ</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sở</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dữ</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liệu</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về</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cây</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xanh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đô</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thị</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còn</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manh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mún</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lạc</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hậu</a:t>
            </a:r>
            <a:r>
              <a:rPr lang="en-US" sz="2000" dirty="0">
                <a:solidFill>
                  <a:schemeClr val="accent6">
                    <a:lumMod val="75000"/>
                  </a:schemeClr>
                </a:solidFill>
                <a:latin typeface="Arial" panose="020B0604020202020204" pitchFamily="34" charset="0"/>
                <a:cs typeface="Arial" panose="020B0604020202020204" pitchFamily="34" charset="0"/>
              </a:rPr>
              <a:t>.</a:t>
            </a:r>
            <a:br>
              <a:rPr lang="en-US" sz="2000" dirty="0">
                <a:solidFill>
                  <a:schemeClr val="accent6">
                    <a:lumMod val="75000"/>
                  </a:schemeClr>
                </a:solidFill>
                <a:latin typeface="Arial" panose="020B0604020202020204" pitchFamily="34" charset="0"/>
                <a:cs typeface="Arial" panose="020B0604020202020204" pitchFamily="34" charset="0"/>
              </a:rPr>
            </a:br>
            <a:r>
              <a:rPr lang="en-US" sz="2000" dirty="0">
                <a:solidFill>
                  <a:schemeClr val="accent6">
                    <a:lumMod val="75000"/>
                  </a:schemeClr>
                </a:solidFill>
                <a:latin typeface="Arial" panose="020B0604020202020204" pitchFamily="34" charset="0"/>
                <a:cs typeface="Arial" panose="020B0604020202020204" pitchFamily="34" charset="0"/>
              </a:rPr>
              <a:t>   3. </a:t>
            </a:r>
            <a:r>
              <a:rPr lang="en-US" sz="2000" dirty="0" err="1">
                <a:solidFill>
                  <a:schemeClr val="accent6">
                    <a:lumMod val="75000"/>
                  </a:schemeClr>
                </a:solidFill>
                <a:latin typeface="Arial" panose="020B0604020202020204" pitchFamily="34" charset="0"/>
                <a:cs typeface="Arial" panose="020B0604020202020204" pitchFamily="34" charset="0"/>
              </a:rPr>
              <a:t>Thiếu</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sự</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hợp</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tác</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giữa</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các</a:t>
            </a:r>
            <a:r>
              <a:rPr lang="en-US" sz="2000" dirty="0">
                <a:solidFill>
                  <a:schemeClr val="accent6">
                    <a:lumMod val="75000"/>
                  </a:schemeClr>
                </a:solidFill>
                <a:latin typeface="Arial" panose="020B0604020202020204" pitchFamily="34" charset="0"/>
                <a:cs typeface="Arial" panose="020B0604020202020204" pitchFamily="34" charset="0"/>
              </a:rPr>
              <a:t> c</a:t>
            </a:r>
            <a:r>
              <a:rPr lang="vi-VN" sz="2000" dirty="0">
                <a:solidFill>
                  <a:schemeClr val="accent6">
                    <a:lumMod val="75000"/>
                  </a:schemeClr>
                </a:solidFill>
                <a:latin typeface="Arial" panose="020B0604020202020204" pitchFamily="34" charset="0"/>
                <a:cs typeface="Arial" panose="020B0604020202020204" pitchFamily="34" charset="0"/>
              </a:rPr>
              <a:t>ơ</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quan</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quản</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lý</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và</a:t>
            </a:r>
            <a:r>
              <a:rPr lang="en-US" sz="2000" dirty="0">
                <a:solidFill>
                  <a:schemeClr val="accent6">
                    <a:lumMod val="75000"/>
                  </a:schemeClr>
                </a:solidFill>
                <a:latin typeface="Arial" panose="020B0604020202020204" pitchFamily="34" charset="0"/>
                <a:cs typeface="Arial" panose="020B0604020202020204" pitchFamily="34" charset="0"/>
              </a:rPr>
              <a:t> c</a:t>
            </a:r>
            <a:r>
              <a:rPr lang="vi-VN" sz="2000" dirty="0">
                <a:solidFill>
                  <a:schemeClr val="accent6">
                    <a:lumMod val="75000"/>
                  </a:schemeClr>
                </a:solidFill>
                <a:latin typeface="Arial" panose="020B0604020202020204" pitchFamily="34" charset="0"/>
                <a:cs typeface="Arial" panose="020B0604020202020204" pitchFamily="34" charset="0"/>
              </a:rPr>
              <a:t>ơ</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quan</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nghiên</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cứu</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để</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phát</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triển</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và</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ứng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dụng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các</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ch</a:t>
            </a:r>
            <a:r>
              <a:rPr lang="vi-VN" sz="2000" dirty="0">
                <a:solidFill>
                  <a:schemeClr val="accent6">
                    <a:lumMod val="75000"/>
                  </a:schemeClr>
                </a:solidFill>
                <a:latin typeface="Arial" panose="020B0604020202020204" pitchFamily="34" charset="0"/>
                <a:cs typeface="Arial" panose="020B0604020202020204" pitchFamily="34" charset="0"/>
              </a:rPr>
              <a:t>ư</a:t>
            </a:r>
            <a:r>
              <a:rPr lang="en-US" sz="2000" dirty="0" err="1">
                <a:solidFill>
                  <a:schemeClr val="accent6">
                    <a:lumMod val="75000"/>
                  </a:schemeClr>
                </a:solidFill>
                <a:latin typeface="Arial" panose="020B0604020202020204" pitchFamily="34" charset="0"/>
                <a:cs typeface="Arial" panose="020B0604020202020204" pitchFamily="34" charset="0"/>
              </a:rPr>
              <a:t>ơng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trình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quản</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lý</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tiên</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tiến</a:t>
            </a:r>
            <a:r>
              <a:rPr lang="en-US" sz="2000" dirty="0">
                <a:solidFill>
                  <a:schemeClr val="accent6">
                    <a:lumMod val="75000"/>
                  </a:schemeClr>
                </a:solidFill>
                <a:latin typeface="Arial" panose="020B0604020202020204" pitchFamily="34" charset="0"/>
                <a:cs typeface="Arial" panose="020B0604020202020204" pitchFamily="34" charset="0"/>
              </a:rPr>
              <a:t>.</a:t>
            </a:r>
            <a:br>
              <a:rPr lang="en-US" sz="2000" dirty="0">
                <a:solidFill>
                  <a:schemeClr val="accent6">
                    <a:lumMod val="75000"/>
                  </a:schemeClr>
                </a:solidFill>
                <a:latin typeface="Arial" panose="020B0604020202020204" pitchFamily="34" charset="0"/>
                <a:cs typeface="Arial" panose="020B0604020202020204" pitchFamily="34" charset="0"/>
              </a:rPr>
            </a:br>
            <a:r>
              <a:rPr lang="en-US" sz="2000" dirty="0">
                <a:solidFill>
                  <a:schemeClr val="accent6">
                    <a:lumMod val="75000"/>
                  </a:schemeClr>
                </a:solidFill>
                <a:latin typeface="Arial" panose="020B0604020202020204" pitchFamily="34" charset="0"/>
                <a:cs typeface="Arial" panose="020B0604020202020204" pitchFamily="34" charset="0"/>
              </a:rPr>
              <a:t>   4. </a:t>
            </a:r>
            <a:r>
              <a:rPr lang="en-US" sz="2000" dirty="0" err="1">
                <a:solidFill>
                  <a:schemeClr val="accent6">
                    <a:lumMod val="75000"/>
                  </a:schemeClr>
                </a:solidFill>
                <a:latin typeface="Arial" panose="020B0604020202020204" pitchFamily="34" charset="0"/>
                <a:cs typeface="Arial" panose="020B0604020202020204" pitchFamily="34" charset="0"/>
              </a:rPr>
              <a:t>Thiếu</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khả</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năng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truyền</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thông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và</a:t>
            </a:r>
            <a:r>
              <a:rPr lang="en-US" sz="2000" dirty="0">
                <a:solidFill>
                  <a:schemeClr val="accent6">
                    <a:lumMod val="75000"/>
                  </a:schemeClr>
                </a:solidFill>
                <a:latin typeface="Arial" panose="020B0604020202020204" pitchFamily="34" charset="0"/>
                <a:cs typeface="Arial" panose="020B0604020202020204" pitchFamily="34" charset="0"/>
              </a:rPr>
              <a:t> t</a:t>
            </a:r>
            <a:r>
              <a:rPr lang="vi-VN" sz="2000" dirty="0">
                <a:solidFill>
                  <a:schemeClr val="accent6">
                    <a:lumMod val="75000"/>
                  </a:schemeClr>
                </a:solidFill>
                <a:latin typeface="Arial" panose="020B0604020202020204" pitchFamily="34" charset="0"/>
                <a:cs typeface="Arial" panose="020B0604020202020204" pitchFamily="34" charset="0"/>
              </a:rPr>
              <a:t>ư</a:t>
            </a:r>
            <a:r>
              <a:rPr lang="en-US" sz="2000" dirty="0" err="1">
                <a:solidFill>
                  <a:schemeClr val="accent6">
                    <a:lumMod val="75000"/>
                  </a:schemeClr>
                </a:solidFill>
                <a:latin typeface="Arial" panose="020B0604020202020204" pitchFamily="34" charset="0"/>
                <a:cs typeface="Arial" panose="020B0604020202020204" pitchFamily="34" charset="0"/>
              </a:rPr>
              <a:t>ơng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tác</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với</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cộng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đồng</a:t>
            </a:r>
            <a:r>
              <a:rPr lang="en-US" sz="2000" dirty="0">
                <a:solidFill>
                  <a:schemeClr val="accent6">
                    <a:lumMod val="75000"/>
                  </a:schemeClr>
                </a:solidFill>
                <a:latin typeface="Arial" panose="020B0604020202020204" pitchFamily="34" charset="0"/>
                <a:cs typeface="Arial" panose="020B0604020202020204" pitchFamily="34" charset="0"/>
              </a:rPr>
              <a:t>, ng</a:t>
            </a:r>
            <a:r>
              <a:rPr lang="vi-VN" sz="2000" dirty="0">
                <a:solidFill>
                  <a:schemeClr val="accent6">
                    <a:lumMod val="75000"/>
                  </a:schemeClr>
                </a:solidFill>
                <a:latin typeface="Arial" panose="020B0604020202020204" pitchFamily="34" charset="0"/>
                <a:cs typeface="Arial" panose="020B0604020202020204" pitchFamily="34" charset="0"/>
              </a:rPr>
              <a:t>ư</a:t>
            </a:r>
            <a:r>
              <a:rPr lang="en-US" sz="2000" dirty="0" err="1">
                <a:solidFill>
                  <a:schemeClr val="accent6">
                    <a:lumMod val="75000"/>
                  </a:schemeClr>
                </a:solidFill>
                <a:latin typeface="Arial" panose="020B0604020202020204" pitchFamily="34" charset="0"/>
                <a:cs typeface="Arial" panose="020B0604020202020204" pitchFamily="34" charset="0"/>
              </a:rPr>
              <a:t>ời</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dân</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về</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lợi</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ích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của</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cây</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xanh</a:t>
            </a:r>
            <a:r>
              <a:rPr lang="en-US" sz="2000" dirty="0">
                <a:solidFill>
                  <a:schemeClr val="accent6">
                    <a:lumMod val="75000"/>
                  </a:schemeClr>
                </a:solidFill>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t>13</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6/9/2022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TextBox 6">
            <a:extLst>
              <a:ext uri="{FF2B5EF4-FFF2-40B4-BE49-F238E27FC236}">
                <a16:creationId xmlns:a16="http://schemas.microsoft.com/office/drawing/2014/main" id="{22C8CA7B-9E62-473E-913C-B6295B12BF6C}"/>
              </a:ext>
            </a:extLst>
          </p:cNvPr>
          <p:cNvSpPr txBox="1"/>
          <p:nvPr/>
        </p:nvSpPr>
        <p:spPr>
          <a:xfrm>
            <a:off x="1572851" y="93731"/>
            <a:ext cx="9209124" cy="584775"/>
          </a:xfrm>
          <a:prstGeom prst="rect">
            <a:avLst/>
          </a:prstGeom>
          <a:noFill/>
        </p:spPr>
        <p:txBody>
          <a:bodyPr wrap="none" rtlCol="0">
            <a:spAutoFit/>
          </a:bodyPr>
          <a:lstStyle/>
          <a:p>
            <a:pPr algn="ctr"/>
            <a:r>
              <a:rPr lang="en-US" sz="3200" dirty="0">
                <a:solidFill>
                  <a:srgbClr val="00B050"/>
                </a:solidFill>
                <a:latin typeface="Arial" panose="020B0604020202020204" pitchFamily="34" charset="0"/>
                <a:cs typeface="Arial" panose="020B0604020202020204" pitchFamily="34" charset="0"/>
              </a:rPr>
              <a:t>I-tree </a:t>
            </a:r>
            <a:r>
              <a:rPr lang="en-US" sz="3200" dirty="0" err="1">
                <a:solidFill>
                  <a:srgbClr val="00B050"/>
                </a:solidFill>
                <a:latin typeface="Arial" panose="020B0604020202020204" pitchFamily="34" charset="0"/>
                <a:cs typeface="Arial" panose="020B0604020202020204" pitchFamily="34" charset="0"/>
              </a:rPr>
              <a:t>là</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gì</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Tại</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sao</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i</a:t>
            </a:r>
            <a:r>
              <a:rPr lang="en-US" sz="3200" dirty="0">
                <a:solidFill>
                  <a:srgbClr val="00B050"/>
                </a:solidFill>
                <a:latin typeface="Arial" panose="020B0604020202020204" pitchFamily="34" charset="0"/>
                <a:cs typeface="Arial" panose="020B0604020202020204" pitchFamily="34" charset="0"/>
              </a:rPr>
              <a:t>-tree </a:t>
            </a:r>
            <a:r>
              <a:rPr lang="en-US" sz="3200" dirty="0" err="1">
                <a:solidFill>
                  <a:srgbClr val="00B050"/>
                </a:solidFill>
                <a:latin typeface="Arial" panose="020B0604020202020204" pitchFamily="34" charset="0"/>
                <a:cs typeface="Arial" panose="020B0604020202020204" pitchFamily="34" charset="0"/>
              </a:rPr>
              <a:t>cần</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thiết</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cho</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Việt</a:t>
            </a:r>
            <a:r>
              <a:rPr lang="en-US" sz="3200" dirty="0">
                <a:solidFill>
                  <a:srgbClr val="00B050"/>
                </a:solidFill>
                <a:latin typeface="Arial" panose="020B0604020202020204" pitchFamily="34" charset="0"/>
                <a:cs typeface="Arial" panose="020B0604020202020204" pitchFamily="34" charset="0"/>
              </a:rPr>
              <a:t> Nam?</a:t>
            </a:r>
          </a:p>
        </p:txBody>
      </p:sp>
      <p:pic>
        <p:nvPicPr>
          <p:cNvPr id="8" name="Picture 7">
            <a:extLst>
              <a:ext uri="{FF2B5EF4-FFF2-40B4-BE49-F238E27FC236}">
                <a16:creationId xmlns:a16="http://schemas.microsoft.com/office/drawing/2014/main" id="{8FA9A7B3-E9EA-43A6-AC5D-CE11CDA72E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2128" y="4377446"/>
            <a:ext cx="4409872" cy="2480553"/>
          </a:xfrm>
          <a:prstGeom prst="rect">
            <a:avLst/>
          </a:prstGeom>
        </p:spPr>
      </p:pic>
      <p:pic>
        <p:nvPicPr>
          <p:cNvPr id="11" name="Picture 10">
            <a:extLst>
              <a:ext uri="{FF2B5EF4-FFF2-40B4-BE49-F238E27FC236}">
                <a16:creationId xmlns:a16="http://schemas.microsoft.com/office/drawing/2014/main" id="{ED820E72-67BD-42C5-8839-D2418E30F7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1100" y="2548648"/>
            <a:ext cx="3929974" cy="2210610"/>
          </a:xfrm>
          <a:prstGeom prst="rect">
            <a:avLst/>
          </a:prstGeom>
        </p:spPr>
      </p:pic>
      <p:pic>
        <p:nvPicPr>
          <p:cNvPr id="18" name="Picture 17">
            <a:extLst>
              <a:ext uri="{FF2B5EF4-FFF2-40B4-BE49-F238E27FC236}">
                <a16:creationId xmlns:a16="http://schemas.microsoft.com/office/drawing/2014/main" id="{5868768D-7890-4859-8431-61AA85C516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7103" y="2643494"/>
            <a:ext cx="3929974" cy="2210610"/>
          </a:xfrm>
          <a:prstGeom prst="rect">
            <a:avLst/>
          </a:prstGeom>
        </p:spPr>
      </p:pic>
      <p:pic>
        <p:nvPicPr>
          <p:cNvPr id="20" name="Picture 19">
            <a:extLst>
              <a:ext uri="{FF2B5EF4-FFF2-40B4-BE49-F238E27FC236}">
                <a16:creationId xmlns:a16="http://schemas.microsoft.com/office/drawing/2014/main" id="{1E1FAD73-6852-4C6A-BB4B-4F08DAC182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2111" y="4309353"/>
            <a:ext cx="4409874" cy="2480554"/>
          </a:xfrm>
          <a:prstGeom prst="rect">
            <a:avLst/>
          </a:prstGeom>
        </p:spPr>
      </p:pic>
    </p:spTree>
    <p:extLst>
      <p:ext uri="{BB962C8B-B14F-4D97-AF65-F5344CB8AC3E}">
        <p14:creationId xmlns:p14="http://schemas.microsoft.com/office/powerpoint/2010/main" val="2971454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939" y="1045211"/>
            <a:ext cx="11293812" cy="5059965"/>
          </a:xfrm>
        </p:spPr>
        <p:txBody>
          <a:bodyPr>
            <a:normAutofit fontScale="90000"/>
          </a:bodyPr>
          <a:lstStyle/>
          <a:p>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r>
              <a:rPr lang="en-US" sz="2000" b="1" dirty="0" err="1">
                <a:solidFill>
                  <a:srgbClr val="00B050"/>
                </a:solidFill>
                <a:latin typeface="Arial" panose="020B0604020202020204" pitchFamily="34" charset="0"/>
                <a:cs typeface="Arial" panose="020B0604020202020204" pitchFamily="34" charset="0"/>
              </a:rPr>
              <a:t>Bộ</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công</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cụ</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i</a:t>
            </a:r>
            <a:r>
              <a:rPr lang="en-US" sz="2000" b="1" dirty="0">
                <a:solidFill>
                  <a:srgbClr val="00B050"/>
                </a:solidFill>
                <a:latin typeface="Arial" panose="020B0604020202020204" pitchFamily="34" charset="0"/>
                <a:cs typeface="Arial" panose="020B0604020202020204" pitchFamily="34" charset="0"/>
              </a:rPr>
              <a:t>-tree </a:t>
            </a:r>
            <a:r>
              <a:rPr lang="en-US" sz="2000" b="1" dirty="0" err="1">
                <a:solidFill>
                  <a:srgbClr val="00B050"/>
                </a:solidFill>
                <a:latin typeface="Arial" panose="020B0604020202020204" pitchFamily="34" charset="0"/>
                <a:cs typeface="Arial" panose="020B0604020202020204" pitchFamily="34" charset="0"/>
              </a:rPr>
              <a:t>với</a:t>
            </a:r>
            <a:r>
              <a:rPr lang="en-US" sz="2000" b="1" dirty="0">
                <a:solidFill>
                  <a:srgbClr val="00B050"/>
                </a:solidFill>
                <a:latin typeface="Arial" panose="020B0604020202020204" pitchFamily="34" charset="0"/>
                <a:cs typeface="Arial" panose="020B0604020202020204" pitchFamily="34" charset="0"/>
              </a:rPr>
              <a:t> </a:t>
            </a:r>
            <a:r>
              <a:rPr lang="en-US" sz="2200" b="1" dirty="0">
                <a:solidFill>
                  <a:srgbClr val="C00000"/>
                </a:solidFill>
                <a:latin typeface="Arial" panose="020B0604020202020204" pitchFamily="34" charset="0"/>
                <a:cs typeface="Arial" panose="020B0604020202020204" pitchFamily="34" charset="0"/>
              </a:rPr>
              <a:t>4 </a:t>
            </a:r>
            <a:r>
              <a:rPr lang="en-US" sz="2200" b="1" dirty="0" err="1">
                <a:solidFill>
                  <a:srgbClr val="C00000"/>
                </a:solidFill>
                <a:latin typeface="Arial" panose="020B0604020202020204" pitchFamily="34" charset="0"/>
                <a:cs typeface="Arial" panose="020B0604020202020204" pitchFamily="34" charset="0"/>
              </a:rPr>
              <a:t>nhóm</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chức</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năng</a:t>
            </a:r>
            <a:r>
              <a:rPr lang="en-US" sz="2200" b="1" dirty="0">
                <a:solidFill>
                  <a:srgbClr val="C0000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chính</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giúp</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lập</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kế</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hoạch</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trồng</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và</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quản</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lý</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cây</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xanh</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đô</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thị</a:t>
            </a: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r>
              <a:rPr lang="en-US" sz="2000" b="1" dirty="0">
                <a:solidFill>
                  <a:schemeClr val="accent6">
                    <a:lumMod val="75000"/>
                  </a:schemeClr>
                </a:solidFill>
                <a:latin typeface="Arial" panose="020B0604020202020204" pitchFamily="34" charset="0"/>
                <a:cs typeface="Arial" panose="020B0604020202020204" pitchFamily="34" charset="0"/>
              </a:rPr>
              <a:t>1. </a:t>
            </a:r>
            <a:r>
              <a:rPr lang="en-US" sz="2000" b="1" dirty="0" err="1">
                <a:solidFill>
                  <a:schemeClr val="accent6">
                    <a:lumMod val="75000"/>
                  </a:schemeClr>
                </a:solidFill>
                <a:latin typeface="Arial" panose="020B0604020202020204" pitchFamily="34" charset="0"/>
                <a:cs typeface="Arial" panose="020B0604020202020204" pitchFamily="34" charset="0"/>
              </a:rPr>
              <a:t>Công</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cụ</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trồng</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cây</a:t>
            </a:r>
            <a:r>
              <a:rPr lang="en-US" sz="2000" b="1" dirty="0">
                <a:solidFill>
                  <a:schemeClr val="accent6">
                    <a:lumMod val="75000"/>
                  </a:schemeClr>
                </a:solidFill>
                <a:latin typeface="Arial" panose="020B0604020202020204" pitchFamily="34" charset="0"/>
                <a:cs typeface="Arial" panose="020B0604020202020204" pitchFamily="34" charset="0"/>
              </a:rPr>
              <a:t>/Tree planting tools: </a:t>
            </a:r>
            <a:r>
              <a:rPr lang="en-US" sz="2000" dirty="0" err="1">
                <a:solidFill>
                  <a:schemeClr val="accent6">
                    <a:lumMod val="75000"/>
                  </a:schemeClr>
                </a:solidFill>
                <a:latin typeface="Arial" panose="020B0604020202020204" pitchFamily="34" charset="0"/>
                <a:cs typeface="Arial" panose="020B0604020202020204" pitchFamily="34" charset="0"/>
              </a:rPr>
              <a:t>hỗ</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trợ</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lập</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kế</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hoạch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trồng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xác</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định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đúng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loài</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đúng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vị</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trí</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giám</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sát</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nỗ</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lực</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trồng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cây</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theo</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không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gian</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và</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thời</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gian</a:t>
            </a:r>
            <a:r>
              <a:rPr lang="en-US" sz="2000" dirty="0">
                <a:solidFill>
                  <a:schemeClr val="accent6">
                    <a:lumMod val="75000"/>
                  </a:schemeClr>
                </a:solidFill>
                <a:latin typeface="Arial" panose="020B0604020202020204" pitchFamily="34" charset="0"/>
                <a:cs typeface="Arial" panose="020B0604020202020204" pitchFamily="34" charset="0"/>
              </a:rPr>
              <a:t>.</a:t>
            </a:r>
            <a:br>
              <a:rPr lang="en-US" sz="2000" dirty="0">
                <a:solidFill>
                  <a:schemeClr val="accent6">
                    <a:lumMod val="75000"/>
                  </a:schemeClr>
                </a:solidFill>
                <a:latin typeface="Arial" panose="020B0604020202020204" pitchFamily="34" charset="0"/>
                <a:cs typeface="Arial" panose="020B0604020202020204" pitchFamily="34" charset="0"/>
              </a:rPr>
            </a:br>
            <a:br>
              <a:rPr lang="en-US" sz="2000" dirty="0">
                <a:solidFill>
                  <a:schemeClr val="accent6">
                    <a:lumMod val="75000"/>
                  </a:schemeClr>
                </a:solidFill>
                <a:latin typeface="Arial" panose="020B0604020202020204" pitchFamily="34" charset="0"/>
                <a:cs typeface="Arial" panose="020B0604020202020204" pitchFamily="34" charset="0"/>
              </a:rPr>
            </a:br>
            <a:r>
              <a:rPr lang="en-US" sz="2000" b="1" dirty="0">
                <a:solidFill>
                  <a:schemeClr val="accent6">
                    <a:lumMod val="75000"/>
                  </a:schemeClr>
                </a:solidFill>
                <a:latin typeface="Arial" panose="020B0604020202020204" pitchFamily="34" charset="0"/>
                <a:cs typeface="Arial" panose="020B0604020202020204" pitchFamily="34" charset="0"/>
              </a:rPr>
              <a:t>2. </a:t>
            </a:r>
            <a:r>
              <a:rPr lang="en-US" sz="2000" b="1" dirty="0" err="1">
                <a:solidFill>
                  <a:schemeClr val="accent6">
                    <a:lumMod val="75000"/>
                  </a:schemeClr>
                </a:solidFill>
                <a:latin typeface="Arial" panose="020B0604020202020204" pitchFamily="34" charset="0"/>
                <a:cs typeface="Arial" panose="020B0604020202020204" pitchFamily="34" charset="0"/>
              </a:rPr>
              <a:t>Công</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cụ</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đánh</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giá</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từng</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cây</a:t>
            </a:r>
            <a:r>
              <a:rPr lang="en-US" sz="2000" b="1" dirty="0">
                <a:solidFill>
                  <a:schemeClr val="accent6">
                    <a:lumMod val="75000"/>
                  </a:schemeClr>
                </a:solidFill>
                <a:latin typeface="Arial" panose="020B0604020202020204" pitchFamily="34" charset="0"/>
                <a:cs typeface="Arial" panose="020B0604020202020204" pitchFamily="34" charset="0"/>
              </a:rPr>
              <a:t>/Assessment of individual trees</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Đánh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giá</a:t>
            </a:r>
            <a:r>
              <a:rPr lang="en-US" sz="2000" dirty="0">
                <a:solidFill>
                  <a:schemeClr val="accent6">
                    <a:lumMod val="75000"/>
                  </a:schemeClr>
                </a:solidFill>
                <a:latin typeface="Arial" panose="020B0604020202020204" pitchFamily="34" charset="0"/>
                <a:cs typeface="Arial" panose="020B0604020202020204" pitchFamily="34" charset="0"/>
              </a:rPr>
              <a:t> </a:t>
            </a:r>
            <a:r>
              <a:rPr lang="vi-VN" sz="2000" dirty="0">
                <a:solidFill>
                  <a:schemeClr val="accent6">
                    <a:lumMod val="75000"/>
                  </a:schemeClr>
                </a:solidFill>
                <a:latin typeface="Arial" panose="020B0604020202020204" pitchFamily="34" charset="0"/>
                <a:cs typeface="Arial" panose="020B0604020202020204" pitchFamily="34" charset="0"/>
              </a:rPr>
              <a:t>kiểm kê cây hiện có HOẶC thu thập dữ liệu hiện trường mới để tính toán lợi ích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về</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môi</a:t>
            </a:r>
            <a:r>
              <a:rPr lang="en-US" sz="2000" dirty="0">
                <a:solidFill>
                  <a:schemeClr val="accent6">
                    <a:lumMod val="75000"/>
                  </a:schemeClr>
                </a:solidFill>
                <a:latin typeface="Arial" panose="020B0604020202020204" pitchFamily="34" charset="0"/>
                <a:cs typeface="Arial" panose="020B0604020202020204" pitchFamily="34" charset="0"/>
              </a:rPr>
              <a:t> tr</a:t>
            </a:r>
            <a:r>
              <a:rPr lang="vi-VN" sz="2000" dirty="0">
                <a:solidFill>
                  <a:schemeClr val="accent6">
                    <a:lumMod val="75000"/>
                  </a:schemeClr>
                </a:solidFill>
                <a:latin typeface="Arial" panose="020B0604020202020204" pitchFamily="34" charset="0"/>
                <a:cs typeface="Arial" panose="020B0604020202020204" pitchFamily="34" charset="0"/>
              </a:rPr>
              <a:t>ư</a:t>
            </a:r>
            <a:r>
              <a:rPr lang="en-US" sz="2000" dirty="0" err="1">
                <a:solidFill>
                  <a:schemeClr val="accent6">
                    <a:lumMod val="75000"/>
                  </a:schemeClr>
                </a:solidFill>
                <a:latin typeface="Arial" panose="020B0604020202020204" pitchFamily="34" charset="0"/>
                <a:cs typeface="Arial" panose="020B0604020202020204" pitchFamily="34" charset="0"/>
              </a:rPr>
              <a:t>ờng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sinh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thái</a:t>
            </a:r>
            <a:r>
              <a:rPr lang="vi-VN" sz="2000" dirty="0">
                <a:solidFill>
                  <a:schemeClr val="accent6">
                    <a:lumMod val="75000"/>
                  </a:schemeClr>
                </a:solidFill>
                <a:latin typeface="Arial" panose="020B0604020202020204" pitchFamily="34" charset="0"/>
                <a:cs typeface="Arial" panose="020B0604020202020204" pitchFamily="34" charset="0"/>
              </a:rPr>
              <a:t> của từng cây</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ví</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dụ</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khả</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năng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hấp</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thụ</a:t>
            </a:r>
            <a:r>
              <a:rPr lang="en-US" sz="2000" dirty="0">
                <a:solidFill>
                  <a:schemeClr val="accent6">
                    <a:lumMod val="75000"/>
                  </a:schemeClr>
                </a:solidFill>
                <a:latin typeface="Arial" panose="020B0604020202020204" pitchFamily="34" charset="0"/>
                <a:cs typeface="Arial" panose="020B0604020202020204" pitchFamily="34" charset="0"/>
              </a:rPr>
              <a:t> CO2, </a:t>
            </a:r>
            <a:r>
              <a:rPr lang="en-US" sz="2000" dirty="0" err="1">
                <a:solidFill>
                  <a:schemeClr val="accent6">
                    <a:lumMod val="75000"/>
                  </a:schemeClr>
                </a:solidFill>
                <a:latin typeface="Arial" panose="020B0604020202020204" pitchFamily="34" charset="0"/>
                <a:cs typeface="Arial" panose="020B0604020202020204" pitchFamily="34" charset="0"/>
              </a:rPr>
              <a:t>hấp</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thụ</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bụi</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và</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điều</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tiết</a:t>
            </a:r>
            <a:r>
              <a:rPr lang="en-US" sz="2000" dirty="0">
                <a:solidFill>
                  <a:schemeClr val="accent6">
                    <a:lumMod val="75000"/>
                  </a:schemeClr>
                </a:solidFill>
                <a:latin typeface="Arial" panose="020B0604020202020204" pitchFamily="34" charset="0"/>
                <a:cs typeface="Arial" panose="020B0604020202020204" pitchFamily="34" charset="0"/>
              </a:rPr>
              <a:t> n</a:t>
            </a:r>
            <a:r>
              <a:rPr lang="vi-VN" sz="2000" dirty="0">
                <a:solidFill>
                  <a:schemeClr val="accent6">
                    <a:lumMod val="75000"/>
                  </a:schemeClr>
                </a:solidFill>
                <a:latin typeface="Arial" panose="020B0604020202020204" pitchFamily="34" charset="0"/>
                <a:cs typeface="Arial" panose="020B0604020202020204" pitchFamily="34" charset="0"/>
              </a:rPr>
              <a:t>ư</a:t>
            </a:r>
            <a:r>
              <a:rPr lang="en-US" sz="2000" dirty="0" err="1">
                <a:solidFill>
                  <a:schemeClr val="accent6">
                    <a:lumMod val="75000"/>
                  </a:schemeClr>
                </a:solidFill>
                <a:latin typeface="Arial" panose="020B0604020202020204" pitchFamily="34" charset="0"/>
                <a:cs typeface="Arial" panose="020B0604020202020204" pitchFamily="34" charset="0"/>
              </a:rPr>
              <a:t>ớc</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ngầm</a:t>
            </a:r>
            <a:r>
              <a:rPr lang="en-US" sz="2000" dirty="0">
                <a:solidFill>
                  <a:schemeClr val="accent6">
                    <a:lumMod val="75000"/>
                  </a:schemeClr>
                </a:solidFill>
                <a:latin typeface="Arial" panose="020B0604020202020204" pitchFamily="34" charset="0"/>
                <a:cs typeface="Arial" panose="020B0604020202020204" pitchFamily="34" charset="0"/>
              </a:rPr>
              <a:t>)</a:t>
            </a:r>
            <a:r>
              <a:rPr lang="vi-VN" sz="2000" dirty="0">
                <a:solidFill>
                  <a:schemeClr val="accent6">
                    <a:lumMod val="75000"/>
                  </a:schemeClr>
                </a:solidFill>
                <a:latin typeface="Arial" panose="020B0604020202020204" pitchFamily="34" charset="0"/>
                <a:cs typeface="Arial" panose="020B0604020202020204" pitchFamily="34" charset="0"/>
              </a:rPr>
              <a:t>.</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Nổi</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bật</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là</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công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cụ</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i</a:t>
            </a:r>
            <a:r>
              <a:rPr lang="en-US" sz="2000" dirty="0">
                <a:solidFill>
                  <a:schemeClr val="accent6">
                    <a:lumMod val="75000"/>
                  </a:schemeClr>
                </a:solidFill>
                <a:latin typeface="Arial" panose="020B0604020202020204" pitchFamily="34" charset="0"/>
                <a:cs typeface="Arial" panose="020B0604020202020204" pitchFamily="34" charset="0"/>
              </a:rPr>
              <a:t>-tree Eco. </a:t>
            </a:r>
            <a:br>
              <a:rPr lang="en-US" sz="2000" dirty="0">
                <a:solidFill>
                  <a:schemeClr val="accent6">
                    <a:lumMod val="75000"/>
                  </a:schemeClr>
                </a:solidFill>
                <a:latin typeface="Arial" panose="020B0604020202020204" pitchFamily="34" charset="0"/>
                <a:cs typeface="Arial" panose="020B0604020202020204" pitchFamily="34" charset="0"/>
              </a:rPr>
            </a:br>
            <a:br>
              <a:rPr lang="en-US" sz="2000" dirty="0">
                <a:solidFill>
                  <a:schemeClr val="accent6">
                    <a:lumMod val="75000"/>
                  </a:schemeClr>
                </a:solidFill>
                <a:latin typeface="Arial" panose="020B0604020202020204" pitchFamily="34" charset="0"/>
                <a:cs typeface="Arial" panose="020B0604020202020204" pitchFamily="34" charset="0"/>
              </a:rPr>
            </a:br>
            <a:r>
              <a:rPr lang="en-US" sz="2000" b="1" dirty="0">
                <a:solidFill>
                  <a:schemeClr val="accent6">
                    <a:lumMod val="75000"/>
                  </a:schemeClr>
                </a:solidFill>
                <a:latin typeface="Arial" panose="020B0604020202020204" pitchFamily="34" charset="0"/>
                <a:cs typeface="Arial" panose="020B0604020202020204" pitchFamily="34" charset="0"/>
              </a:rPr>
              <a:t>3. </a:t>
            </a:r>
            <a:r>
              <a:rPr lang="en-US" sz="2000" b="1" dirty="0" err="1">
                <a:solidFill>
                  <a:schemeClr val="accent6">
                    <a:lumMod val="75000"/>
                  </a:schemeClr>
                </a:solidFill>
                <a:latin typeface="Arial" panose="020B0604020202020204" pitchFamily="34" charset="0"/>
                <a:cs typeface="Arial" panose="020B0604020202020204" pitchFamily="34" charset="0"/>
              </a:rPr>
              <a:t>Công</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cụ</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đánh</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giá</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độ</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che</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phủ</a:t>
            </a:r>
            <a:r>
              <a:rPr lang="en-US" sz="2000" b="1" dirty="0">
                <a:solidFill>
                  <a:schemeClr val="accent6">
                    <a:lumMod val="75000"/>
                  </a:schemeClr>
                </a:solidFill>
                <a:latin typeface="Arial" panose="020B0604020202020204" pitchFamily="34" charset="0"/>
                <a:cs typeface="Arial" panose="020B0604020202020204" pitchFamily="34" charset="0"/>
              </a:rPr>
              <a:t>/Assessment of tree canopy area</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Đánh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giá</a:t>
            </a:r>
            <a:r>
              <a:rPr lang="en-US" sz="2000" dirty="0">
                <a:solidFill>
                  <a:schemeClr val="accent6">
                    <a:lumMod val="75000"/>
                  </a:schemeClr>
                </a:solidFill>
                <a:latin typeface="Arial" panose="020B0604020202020204" pitchFamily="34" charset="0"/>
                <a:cs typeface="Arial" panose="020B0604020202020204" pitchFamily="34" charset="0"/>
              </a:rPr>
              <a:t> </a:t>
            </a:r>
            <a:r>
              <a:rPr lang="vi-VN" sz="2000" dirty="0">
                <a:solidFill>
                  <a:schemeClr val="accent6">
                    <a:lumMod val="75000"/>
                  </a:schemeClr>
                </a:solidFill>
                <a:latin typeface="Arial" panose="020B0604020202020204" pitchFamily="34" charset="0"/>
                <a:cs typeface="Arial" panose="020B0604020202020204" pitchFamily="34" charset="0"/>
              </a:rPr>
              <a:t>ước tính độ che phủ đất và tán cây cộng với lợi ích bằng cách sử dụng lấy mẫu điểm ngẫu nhiên trên hình ảnh hàng không. Sử dụng hình ảnh lịch sử trong Google Earth để so sánh hai dự án i-Tree Canopy, trước đây và hiện tại để theo dõi sự thay đổi tán cây trong cộng đồng của bạn.</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Nổi</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bật</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là</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công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cụ</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i</a:t>
            </a:r>
            <a:r>
              <a:rPr lang="en-US" sz="2000" dirty="0">
                <a:solidFill>
                  <a:schemeClr val="accent6">
                    <a:lumMod val="75000"/>
                  </a:schemeClr>
                </a:solidFill>
                <a:latin typeface="Arial" panose="020B0604020202020204" pitchFamily="34" charset="0"/>
                <a:cs typeface="Arial" panose="020B0604020202020204" pitchFamily="34" charset="0"/>
              </a:rPr>
              <a:t>-tree Canopy.</a:t>
            </a:r>
            <a:br>
              <a:rPr lang="en-US" sz="2000" dirty="0">
                <a:solidFill>
                  <a:schemeClr val="accent6">
                    <a:lumMod val="75000"/>
                  </a:schemeClr>
                </a:solidFill>
                <a:latin typeface="Arial" panose="020B0604020202020204" pitchFamily="34" charset="0"/>
                <a:cs typeface="Arial" panose="020B0604020202020204" pitchFamily="34" charset="0"/>
              </a:rPr>
            </a:br>
            <a:br>
              <a:rPr lang="en-US" sz="2000" dirty="0">
                <a:solidFill>
                  <a:schemeClr val="accent6">
                    <a:lumMod val="75000"/>
                  </a:schemeClr>
                </a:solidFill>
                <a:latin typeface="Arial" panose="020B0604020202020204" pitchFamily="34" charset="0"/>
                <a:cs typeface="Arial" panose="020B0604020202020204" pitchFamily="34" charset="0"/>
              </a:rPr>
            </a:br>
            <a:r>
              <a:rPr lang="en-US" sz="2000" b="1" dirty="0">
                <a:solidFill>
                  <a:schemeClr val="accent6">
                    <a:lumMod val="75000"/>
                  </a:schemeClr>
                </a:solidFill>
                <a:latin typeface="Arial" panose="020B0604020202020204" pitchFamily="34" charset="0"/>
                <a:cs typeface="Arial" panose="020B0604020202020204" pitchFamily="34" charset="0"/>
              </a:rPr>
              <a:t>4. </a:t>
            </a:r>
            <a:r>
              <a:rPr lang="en-US" sz="2000" b="1" dirty="0" err="1">
                <a:solidFill>
                  <a:schemeClr val="accent6">
                    <a:lumMod val="75000"/>
                  </a:schemeClr>
                </a:solidFill>
                <a:latin typeface="Arial" panose="020B0604020202020204" pitchFamily="34" charset="0"/>
                <a:cs typeface="Arial" panose="020B0604020202020204" pitchFamily="34" charset="0"/>
              </a:rPr>
              <a:t>Công</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cụ</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bổ</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trợ</a:t>
            </a:r>
            <a:r>
              <a:rPr lang="en-US" sz="2000" b="1" dirty="0">
                <a:solidFill>
                  <a:schemeClr val="accent6">
                    <a:lumMod val="75000"/>
                  </a:schemeClr>
                </a:solidFill>
                <a:latin typeface="Arial" panose="020B0604020202020204" pitchFamily="34" charset="0"/>
                <a:cs typeface="Arial" panose="020B0604020202020204" pitchFamily="34" charset="0"/>
              </a:rPr>
              <a:t>/Supplemental tools:</a:t>
            </a:r>
            <a:r>
              <a:rPr lang="en-US" sz="2000" dirty="0">
                <a:solidFill>
                  <a:schemeClr val="accent6">
                    <a:lumMod val="75000"/>
                  </a:schemeClr>
                </a:solidFill>
                <a:latin typeface="Arial" panose="020B0604020202020204" pitchFamily="34" charset="0"/>
                <a:cs typeface="Arial" panose="020B0604020202020204" pitchFamily="34" charset="0"/>
              </a:rPr>
              <a:t> </a:t>
            </a:r>
            <a:r>
              <a:rPr lang="vi-VN" sz="2000" dirty="0">
                <a:solidFill>
                  <a:schemeClr val="accent6">
                    <a:lumMod val="75000"/>
                  </a:schemeClr>
                </a:solidFill>
                <a:latin typeface="Arial" panose="020B0604020202020204" pitchFamily="34" charset="0"/>
                <a:cs typeface="Arial" panose="020B0604020202020204" pitchFamily="34" charset="0"/>
              </a:rPr>
              <a:t>Giúp chúng </a:t>
            </a:r>
            <a:r>
              <a:rPr lang="en-US" sz="2000" dirty="0">
                <a:solidFill>
                  <a:schemeClr val="accent6">
                    <a:lumMod val="75000"/>
                  </a:schemeClr>
                </a:solidFill>
                <a:latin typeface="Arial" panose="020B0604020202020204" pitchFamily="34" charset="0"/>
                <a:cs typeface="Arial" panose="020B0604020202020204" pitchFamily="34" charset="0"/>
              </a:rPr>
              <a:t>ta</a:t>
            </a:r>
            <a:r>
              <a:rPr lang="vi-VN" sz="2000" dirty="0">
                <a:solidFill>
                  <a:schemeClr val="accent6">
                    <a:lumMod val="75000"/>
                  </a:schemeClr>
                </a:solidFill>
                <a:latin typeface="Arial" panose="020B0604020202020204" pitchFamily="34" charset="0"/>
                <a:cs typeface="Arial" panose="020B0604020202020204" pitchFamily="34" charset="0"/>
              </a:rPr>
              <a:t> thêm các loài cây mới vào cơ sở dữ liệu i-Tree và vị trí </a:t>
            </a:r>
            <a:r>
              <a:rPr lang="en-US" sz="2000" dirty="0">
                <a:solidFill>
                  <a:schemeClr val="accent6">
                    <a:lumMod val="75000"/>
                  </a:schemeClr>
                </a:solidFill>
                <a:latin typeface="Arial" panose="020B0604020202020204" pitchFamily="34" charset="0"/>
                <a:cs typeface="Arial" panose="020B0604020202020204" pitchFamily="34" charset="0"/>
              </a:rPr>
              <a:t>(</a:t>
            </a:r>
            <a:r>
              <a:rPr lang="en-US" sz="2000" dirty="0" err="1">
                <a:solidFill>
                  <a:schemeClr val="accent6">
                    <a:lumMod val="75000"/>
                  </a:schemeClr>
                </a:solidFill>
                <a:latin typeface="Arial" panose="020B0604020202020204" pitchFamily="34" charset="0"/>
                <a:cs typeface="Arial" panose="020B0604020202020204" pitchFamily="34" charset="0"/>
              </a:rPr>
              <a:t>thành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phố</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khu</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vực</a:t>
            </a:r>
            <a:r>
              <a:rPr lang="en-US" sz="2000" dirty="0">
                <a:solidFill>
                  <a:schemeClr val="accent6">
                    <a:lumMod val="75000"/>
                  </a:schemeClr>
                </a:solidFill>
                <a:latin typeface="Arial" panose="020B0604020202020204" pitchFamily="34" charset="0"/>
                <a:cs typeface="Arial" panose="020B0604020202020204" pitchFamily="34" charset="0"/>
              </a:rPr>
              <a:t>) </a:t>
            </a:r>
            <a:r>
              <a:rPr lang="vi-VN" sz="2000" dirty="0">
                <a:solidFill>
                  <a:schemeClr val="accent6">
                    <a:lumMod val="75000"/>
                  </a:schemeClr>
                </a:solidFill>
                <a:latin typeface="Arial" panose="020B0604020202020204" pitchFamily="34" charset="0"/>
                <a:cs typeface="Arial" panose="020B0604020202020204" pitchFamily="34" charset="0"/>
              </a:rPr>
              <a:t>của chúng t</a:t>
            </a:r>
            <a:r>
              <a:rPr lang="en-US" sz="2000" dirty="0">
                <a:solidFill>
                  <a:schemeClr val="accent6">
                    <a:lumMod val="75000"/>
                  </a:schemeClr>
                </a:solidFill>
                <a:latin typeface="Arial" panose="020B0604020202020204" pitchFamily="34" charset="0"/>
                <a:cs typeface="Arial" panose="020B0604020202020204" pitchFamily="34" charset="0"/>
              </a:rPr>
              <a:t>a</a:t>
            </a:r>
            <a:r>
              <a:rPr lang="vi-VN" sz="2000" dirty="0">
                <a:solidFill>
                  <a:schemeClr val="accent6">
                    <a:lumMod val="75000"/>
                  </a:schemeClr>
                </a:solidFill>
                <a:latin typeface="Arial" panose="020B0604020202020204" pitchFamily="34" charset="0"/>
                <a:cs typeface="Arial" panose="020B0604020202020204" pitchFamily="34" charset="0"/>
              </a:rPr>
              <a:t> vào i-Tree Eco</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Nổi</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bật</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là</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công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cụ</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i</a:t>
            </a:r>
            <a:r>
              <a:rPr lang="en-US" sz="2000" dirty="0">
                <a:solidFill>
                  <a:schemeClr val="accent6">
                    <a:lumMod val="75000"/>
                  </a:schemeClr>
                </a:solidFill>
                <a:latin typeface="Arial" panose="020B0604020202020204" pitchFamily="34" charset="0"/>
                <a:cs typeface="Arial" panose="020B0604020202020204" pitchFamily="34" charset="0"/>
              </a:rPr>
              <a:t>-tree Database.</a:t>
            </a:r>
            <a:br>
              <a:rPr lang="en-US" sz="2000" dirty="0">
                <a:solidFill>
                  <a:schemeClr val="accent6">
                    <a:lumMod val="75000"/>
                  </a:schemeClr>
                </a:solidFill>
                <a:latin typeface="Arial" panose="020B0604020202020204" pitchFamily="34" charset="0"/>
                <a:cs typeface="Arial" panose="020B0604020202020204" pitchFamily="34" charset="0"/>
              </a:rPr>
            </a:br>
            <a:endParaRPr lang="en-US" sz="2000" dirty="0">
              <a:solidFill>
                <a:schemeClr val="accent6">
                  <a:lumMod val="7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t>14</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6/9/2022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TextBox 6">
            <a:extLst>
              <a:ext uri="{FF2B5EF4-FFF2-40B4-BE49-F238E27FC236}">
                <a16:creationId xmlns:a16="http://schemas.microsoft.com/office/drawing/2014/main" id="{22C8CA7B-9E62-473E-913C-B6295B12BF6C}"/>
              </a:ext>
            </a:extLst>
          </p:cNvPr>
          <p:cNvSpPr txBox="1"/>
          <p:nvPr/>
        </p:nvSpPr>
        <p:spPr>
          <a:xfrm>
            <a:off x="1454065" y="353432"/>
            <a:ext cx="9209124" cy="584775"/>
          </a:xfrm>
          <a:prstGeom prst="rect">
            <a:avLst/>
          </a:prstGeom>
          <a:noFill/>
        </p:spPr>
        <p:txBody>
          <a:bodyPr wrap="none" rtlCol="0">
            <a:spAutoFit/>
          </a:bodyPr>
          <a:lstStyle/>
          <a:p>
            <a:pPr algn="ctr"/>
            <a:r>
              <a:rPr lang="en-US" sz="3200" dirty="0">
                <a:solidFill>
                  <a:srgbClr val="00B050"/>
                </a:solidFill>
                <a:latin typeface="Arial" panose="020B0604020202020204" pitchFamily="34" charset="0"/>
                <a:cs typeface="Arial" panose="020B0604020202020204" pitchFamily="34" charset="0"/>
              </a:rPr>
              <a:t>I-tree </a:t>
            </a:r>
            <a:r>
              <a:rPr lang="en-US" sz="3200" dirty="0" err="1">
                <a:solidFill>
                  <a:srgbClr val="00B050"/>
                </a:solidFill>
                <a:latin typeface="Arial" panose="020B0604020202020204" pitchFamily="34" charset="0"/>
                <a:cs typeface="Arial" panose="020B0604020202020204" pitchFamily="34" charset="0"/>
              </a:rPr>
              <a:t>là</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gì</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Tại</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sao</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i</a:t>
            </a:r>
            <a:r>
              <a:rPr lang="en-US" sz="3200" dirty="0">
                <a:solidFill>
                  <a:srgbClr val="00B050"/>
                </a:solidFill>
                <a:latin typeface="Arial" panose="020B0604020202020204" pitchFamily="34" charset="0"/>
                <a:cs typeface="Arial" panose="020B0604020202020204" pitchFamily="34" charset="0"/>
              </a:rPr>
              <a:t>-tree </a:t>
            </a:r>
            <a:r>
              <a:rPr lang="en-US" sz="3200" dirty="0" err="1">
                <a:solidFill>
                  <a:srgbClr val="00B050"/>
                </a:solidFill>
                <a:latin typeface="Arial" panose="020B0604020202020204" pitchFamily="34" charset="0"/>
                <a:cs typeface="Arial" panose="020B0604020202020204" pitchFamily="34" charset="0"/>
              </a:rPr>
              <a:t>cần</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thiết</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cho</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Việt</a:t>
            </a:r>
            <a:r>
              <a:rPr lang="en-US" sz="3200" dirty="0">
                <a:solidFill>
                  <a:srgbClr val="00B050"/>
                </a:solidFill>
                <a:latin typeface="Arial" panose="020B0604020202020204" pitchFamily="34" charset="0"/>
                <a:cs typeface="Arial" panose="020B0604020202020204" pitchFamily="34" charset="0"/>
              </a:rPr>
              <a:t> Nam?</a:t>
            </a:r>
          </a:p>
        </p:txBody>
      </p:sp>
    </p:spTree>
    <p:extLst>
      <p:ext uri="{BB962C8B-B14F-4D97-AF65-F5344CB8AC3E}">
        <p14:creationId xmlns:p14="http://schemas.microsoft.com/office/powerpoint/2010/main" val="48293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err="1"/>
              <a:t>Cộng</a:t>
            </a:r>
            <a:r>
              <a:rPr lang="en-US" dirty="0"/>
              <a:t> </a:t>
            </a:r>
            <a:r>
              <a:rPr lang="en-US" dirty="0" err="1"/>
              <a:t>đồng</a:t>
            </a:r>
            <a:r>
              <a:rPr lang="en-US" dirty="0"/>
              <a:t> </a:t>
            </a:r>
            <a:r>
              <a:rPr lang="en-US" dirty="0" err="1"/>
              <a:t>sử</a:t>
            </a:r>
            <a:r>
              <a:rPr lang="en-US" dirty="0"/>
              <a:t> </a:t>
            </a:r>
            <a:r>
              <a:rPr lang="en-US" dirty="0" err="1"/>
              <a:t>dụng</a:t>
            </a:r>
            <a:r>
              <a:rPr lang="en-US" dirty="0"/>
              <a:t> </a:t>
            </a:r>
            <a:br>
              <a:rPr lang="en-US" dirty="0"/>
            </a:br>
            <a:r>
              <a:rPr lang="en-US" dirty="0" err="1"/>
              <a:t>i</a:t>
            </a:r>
            <a:r>
              <a:rPr lang="en-US" dirty="0"/>
              <a:t>-tree </a:t>
            </a:r>
            <a:r>
              <a:rPr lang="en-US" dirty="0" err="1"/>
              <a:t>toàn</a:t>
            </a:r>
            <a:r>
              <a:rPr lang="en-US" dirty="0"/>
              <a:t> </a:t>
            </a:r>
            <a:r>
              <a:rPr lang="en-US" dirty="0" err="1"/>
              <a:t>cầu</a:t>
            </a:r>
            <a:r>
              <a:rPr lang="en-US" dirty="0"/>
              <a:t> </a:t>
            </a:r>
            <a:r>
              <a:rPr lang="en-US" dirty="0" err="1"/>
              <a:t>và</a:t>
            </a:r>
            <a:r>
              <a:rPr lang="en-US" dirty="0"/>
              <a:t> </a:t>
            </a:r>
            <a:r>
              <a:rPr lang="en-US" dirty="0" err="1"/>
              <a:t>Châu</a:t>
            </a:r>
            <a:r>
              <a:rPr lang="en-US" dirty="0"/>
              <a:t> Á</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772978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760" y="966687"/>
            <a:ext cx="11293812" cy="647687"/>
          </a:xfrm>
        </p:spPr>
        <p:txBody>
          <a:bodyPr>
            <a:normAutofit fontScale="90000"/>
          </a:bodyPr>
          <a:lstStyle/>
          <a:p>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r>
              <a:rPr lang="en-US" sz="2000" b="1"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Số</a:t>
            </a:r>
            <a:r>
              <a:rPr lang="en-US" sz="2000" dirty="0">
                <a:solidFill>
                  <a:srgbClr val="00B050"/>
                </a:solidFill>
                <a:latin typeface="Arial" panose="020B0604020202020204" pitchFamily="34" charset="0"/>
                <a:cs typeface="Arial" panose="020B0604020202020204" pitchFamily="34" charset="0"/>
              </a:rPr>
              <a:t> l</a:t>
            </a:r>
            <a:r>
              <a:rPr lang="vi-VN" sz="2000" dirty="0">
                <a:solidFill>
                  <a:srgbClr val="00B050"/>
                </a:solidFill>
                <a:latin typeface="Arial" panose="020B0604020202020204" pitchFamily="34" charset="0"/>
                <a:cs typeface="Arial" panose="020B0604020202020204" pitchFamily="34" charset="0"/>
              </a:rPr>
              <a:t>ư</a:t>
            </a:r>
            <a:r>
              <a:rPr lang="en-US" sz="2000" dirty="0" err="1">
                <a:solidFill>
                  <a:srgbClr val="00B050"/>
                </a:solidFill>
                <a:latin typeface="Arial" panose="020B0604020202020204" pitchFamily="34" charset="0"/>
                <a:cs typeface="Arial" panose="020B0604020202020204" pitchFamily="34" charset="0"/>
              </a:rPr>
              <a:t>ợng</a:t>
            </a:r>
            <a:r>
              <a:rPr lang="en-US" sz="2000" dirty="0">
                <a:solidFill>
                  <a:srgbClr val="00B050"/>
                </a:solidFill>
                <a:latin typeface="Arial" panose="020B0604020202020204" pitchFamily="34" charset="0"/>
                <a:cs typeface="Arial" panose="020B0604020202020204" pitchFamily="34" charset="0"/>
              </a:rPr>
              <a:t> ng</a:t>
            </a:r>
            <a:r>
              <a:rPr lang="vi-VN" sz="2000" dirty="0">
                <a:solidFill>
                  <a:srgbClr val="00B050"/>
                </a:solidFill>
                <a:latin typeface="Arial" panose="020B0604020202020204" pitchFamily="34" charset="0"/>
                <a:cs typeface="Arial" panose="020B0604020202020204" pitchFamily="34" charset="0"/>
              </a:rPr>
              <a:t>ư</a:t>
            </a:r>
            <a:r>
              <a:rPr lang="en-US" sz="2000" dirty="0" err="1">
                <a:solidFill>
                  <a:srgbClr val="00B050"/>
                </a:solidFill>
                <a:latin typeface="Arial" panose="020B0604020202020204" pitchFamily="34" charset="0"/>
                <a:cs typeface="Arial" panose="020B0604020202020204" pitchFamily="34" charset="0"/>
              </a:rPr>
              <a:t>ời</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dùng</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i</a:t>
            </a:r>
            <a:r>
              <a:rPr lang="en-US" sz="2000" dirty="0">
                <a:solidFill>
                  <a:srgbClr val="00B050"/>
                </a:solidFill>
                <a:latin typeface="Arial" panose="020B0604020202020204" pitchFamily="34" charset="0"/>
                <a:cs typeface="Arial" panose="020B0604020202020204" pitchFamily="34" charset="0"/>
              </a:rPr>
              <a:t>-tree 410.000 (</a:t>
            </a:r>
            <a:r>
              <a:rPr lang="en-US" sz="2000" i="1" dirty="0" err="1">
                <a:solidFill>
                  <a:srgbClr val="00B050"/>
                </a:solidFill>
                <a:latin typeface="Arial" panose="020B0604020202020204" pitchFamily="34" charset="0"/>
                <a:cs typeface="Arial" panose="020B0604020202020204" pitchFamily="34" charset="0"/>
              </a:rPr>
              <a:t>Tính</a:t>
            </a:r>
            <a:r>
              <a:rPr lang="en-US" sz="2000" i="1" dirty="0">
                <a:solidFill>
                  <a:srgbClr val="00B050"/>
                </a:solidFill>
                <a:latin typeface="Arial" panose="020B0604020202020204" pitchFamily="34" charset="0"/>
                <a:cs typeface="Arial" panose="020B0604020202020204" pitchFamily="34" charset="0"/>
              </a:rPr>
              <a:t> </a:t>
            </a:r>
            <a:r>
              <a:rPr lang="en-US" sz="2000" i="1" dirty="0" err="1">
                <a:solidFill>
                  <a:srgbClr val="00B050"/>
                </a:solidFill>
                <a:latin typeface="Arial" panose="020B0604020202020204" pitchFamily="34" charset="0"/>
                <a:cs typeface="Arial" panose="020B0604020202020204" pitchFamily="34" charset="0"/>
              </a:rPr>
              <a:t>đến</a:t>
            </a:r>
            <a:r>
              <a:rPr lang="en-US" sz="2000" i="1" dirty="0">
                <a:solidFill>
                  <a:srgbClr val="00B050"/>
                </a:solidFill>
                <a:latin typeface="Arial" panose="020B0604020202020204" pitchFamily="34" charset="0"/>
                <a:cs typeface="Arial" panose="020B0604020202020204" pitchFamily="34" charset="0"/>
              </a:rPr>
              <a:t> </a:t>
            </a:r>
            <a:r>
              <a:rPr lang="en-US" sz="2000" i="1" dirty="0" err="1">
                <a:solidFill>
                  <a:srgbClr val="00B050"/>
                </a:solidFill>
                <a:latin typeface="Arial" panose="020B0604020202020204" pitchFamily="34" charset="0"/>
                <a:cs typeface="Arial" panose="020B0604020202020204" pitchFamily="34" charset="0"/>
              </a:rPr>
              <a:t>tháng</a:t>
            </a:r>
            <a:r>
              <a:rPr lang="en-US" sz="2000" i="1" dirty="0">
                <a:solidFill>
                  <a:srgbClr val="00B050"/>
                </a:solidFill>
                <a:latin typeface="Arial" panose="020B0604020202020204" pitchFamily="34" charset="0"/>
                <a:cs typeface="Arial" panose="020B0604020202020204" pitchFamily="34" charset="0"/>
              </a:rPr>
              <a:t> 12 </a:t>
            </a:r>
            <a:r>
              <a:rPr lang="en-US" sz="2000" i="1" dirty="0" err="1">
                <a:solidFill>
                  <a:srgbClr val="00B050"/>
                </a:solidFill>
                <a:latin typeface="Arial" panose="020B0604020202020204" pitchFamily="34" charset="0"/>
                <a:cs typeface="Arial" panose="020B0604020202020204" pitchFamily="34" charset="0"/>
              </a:rPr>
              <a:t>năm</a:t>
            </a:r>
            <a:r>
              <a:rPr lang="en-US" sz="2000" i="1" dirty="0">
                <a:solidFill>
                  <a:srgbClr val="00B050"/>
                </a:solidFill>
                <a:latin typeface="Arial" panose="020B0604020202020204" pitchFamily="34" charset="0"/>
                <a:cs typeface="Arial" panose="020B0604020202020204" pitchFamily="34" charset="0"/>
              </a:rPr>
              <a:t> 2019</a:t>
            </a:r>
            <a:r>
              <a:rPr lang="en-US" sz="2000" dirty="0">
                <a:solidFill>
                  <a:srgbClr val="00B050"/>
                </a:solidFill>
                <a:latin typeface="Arial" panose="020B0604020202020204" pitchFamily="34" charset="0"/>
                <a:cs typeface="Arial" panose="020B0604020202020204" pitchFamily="34" charset="0"/>
              </a:rPr>
              <a:t>)</a:t>
            </a:r>
            <a:br>
              <a:rPr lang="en-US" sz="2000" dirty="0">
                <a:solidFill>
                  <a:srgbClr val="00B050"/>
                </a:solidFill>
                <a:latin typeface="Arial" panose="020B0604020202020204" pitchFamily="34" charset="0"/>
                <a:cs typeface="Arial" panose="020B0604020202020204" pitchFamily="34" charset="0"/>
              </a:rPr>
            </a:b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Số</a:t>
            </a:r>
            <a:r>
              <a:rPr lang="en-US" sz="2000" dirty="0">
                <a:solidFill>
                  <a:srgbClr val="00B050"/>
                </a:solidFill>
                <a:latin typeface="Arial" panose="020B0604020202020204" pitchFamily="34" charset="0"/>
                <a:cs typeface="Arial" panose="020B0604020202020204" pitchFamily="34" charset="0"/>
              </a:rPr>
              <a:t> l</a:t>
            </a:r>
            <a:r>
              <a:rPr lang="vi-VN" sz="2000" dirty="0">
                <a:solidFill>
                  <a:srgbClr val="00B050"/>
                </a:solidFill>
                <a:latin typeface="Arial" panose="020B0604020202020204" pitchFamily="34" charset="0"/>
                <a:cs typeface="Arial" panose="020B0604020202020204" pitchFamily="34" charset="0"/>
              </a:rPr>
              <a:t>ư</a:t>
            </a:r>
            <a:r>
              <a:rPr lang="en-US" sz="2000" dirty="0" err="1">
                <a:solidFill>
                  <a:srgbClr val="00B050"/>
                </a:solidFill>
                <a:latin typeface="Arial" panose="020B0604020202020204" pitchFamily="34" charset="0"/>
                <a:cs typeface="Arial" panose="020B0604020202020204" pitchFamily="34" charset="0"/>
              </a:rPr>
              <a:t>ợng</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các</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quốc</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gia</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sử</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dụng</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i</a:t>
            </a:r>
            <a:r>
              <a:rPr lang="en-US" sz="2000" dirty="0">
                <a:solidFill>
                  <a:srgbClr val="00B050"/>
                </a:solidFill>
                <a:latin typeface="Arial" panose="020B0604020202020204" pitchFamily="34" charset="0"/>
                <a:cs typeface="Arial" panose="020B0604020202020204" pitchFamily="34" charset="0"/>
              </a:rPr>
              <a:t>-tree: 130 </a:t>
            </a:r>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t>16</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6/9/2022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TextBox 6">
            <a:extLst>
              <a:ext uri="{FF2B5EF4-FFF2-40B4-BE49-F238E27FC236}">
                <a16:creationId xmlns:a16="http://schemas.microsoft.com/office/drawing/2014/main" id="{22C8CA7B-9E62-473E-913C-B6295B12BF6C}"/>
              </a:ext>
            </a:extLst>
          </p:cNvPr>
          <p:cNvSpPr txBox="1"/>
          <p:nvPr/>
        </p:nvSpPr>
        <p:spPr>
          <a:xfrm>
            <a:off x="1779145" y="161825"/>
            <a:ext cx="8633710" cy="584775"/>
          </a:xfrm>
          <a:prstGeom prst="rect">
            <a:avLst/>
          </a:prstGeom>
          <a:noFill/>
        </p:spPr>
        <p:txBody>
          <a:bodyPr wrap="none" rtlCol="0">
            <a:spAutoFit/>
          </a:bodyPr>
          <a:lstStyle/>
          <a:p>
            <a:pPr algn="ctr"/>
            <a:r>
              <a:rPr lang="en-US" sz="3200" dirty="0" err="1">
                <a:solidFill>
                  <a:srgbClr val="00B050"/>
                </a:solidFill>
                <a:latin typeface="Arial" panose="020B0604020202020204" pitchFamily="34" charset="0"/>
                <a:cs typeface="Arial" panose="020B0604020202020204" pitchFamily="34" charset="0"/>
              </a:rPr>
              <a:t>Cộng</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đồng</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sử</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dụng</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i</a:t>
            </a:r>
            <a:r>
              <a:rPr lang="en-US" sz="3200" dirty="0">
                <a:solidFill>
                  <a:srgbClr val="00B050"/>
                </a:solidFill>
                <a:latin typeface="Arial" panose="020B0604020202020204" pitchFamily="34" charset="0"/>
                <a:cs typeface="Arial" panose="020B0604020202020204" pitchFamily="34" charset="0"/>
              </a:rPr>
              <a:t>-tree </a:t>
            </a:r>
            <a:r>
              <a:rPr lang="en-US" sz="3200" dirty="0" err="1">
                <a:solidFill>
                  <a:srgbClr val="00B050"/>
                </a:solidFill>
                <a:latin typeface="Arial" panose="020B0604020202020204" pitchFamily="34" charset="0"/>
                <a:cs typeface="Arial" panose="020B0604020202020204" pitchFamily="34" charset="0"/>
              </a:rPr>
              <a:t>toàn</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cầu</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và</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Châu</a:t>
            </a:r>
            <a:r>
              <a:rPr lang="en-US" sz="3200" dirty="0">
                <a:solidFill>
                  <a:srgbClr val="00B050"/>
                </a:solidFill>
                <a:latin typeface="Arial" panose="020B0604020202020204" pitchFamily="34" charset="0"/>
                <a:cs typeface="Arial" panose="020B0604020202020204" pitchFamily="34" charset="0"/>
              </a:rPr>
              <a:t> Á </a:t>
            </a:r>
          </a:p>
        </p:txBody>
      </p:sp>
      <p:pic>
        <p:nvPicPr>
          <p:cNvPr id="3" name="Picture 2">
            <a:extLst>
              <a:ext uri="{FF2B5EF4-FFF2-40B4-BE49-F238E27FC236}">
                <a16:creationId xmlns:a16="http://schemas.microsoft.com/office/drawing/2014/main" id="{3B670B3B-D7E5-42D4-81A3-9C65FCA5A7D8}"/>
              </a:ext>
            </a:extLst>
          </p:cNvPr>
          <p:cNvPicPr>
            <a:picLocks noChangeAspect="1"/>
          </p:cNvPicPr>
          <p:nvPr/>
        </p:nvPicPr>
        <p:blipFill>
          <a:blip r:embed="rId2"/>
          <a:stretch>
            <a:fillRect/>
          </a:stretch>
        </p:blipFill>
        <p:spPr>
          <a:xfrm>
            <a:off x="1454065" y="1672636"/>
            <a:ext cx="9102117" cy="5023539"/>
          </a:xfrm>
          <a:prstGeom prst="rect">
            <a:avLst/>
          </a:prstGeom>
        </p:spPr>
      </p:pic>
    </p:spTree>
    <p:extLst>
      <p:ext uri="{BB962C8B-B14F-4D97-AF65-F5344CB8AC3E}">
        <p14:creationId xmlns:p14="http://schemas.microsoft.com/office/powerpoint/2010/main" val="8841444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760" y="966687"/>
            <a:ext cx="11293812" cy="647687"/>
          </a:xfrm>
        </p:spPr>
        <p:txBody>
          <a:bodyPr>
            <a:normAutofit fontScale="90000"/>
          </a:bodyPr>
          <a:lstStyle/>
          <a:p>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r>
              <a:rPr lang="en-US" sz="2000" b="1"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Số</a:t>
            </a:r>
            <a:r>
              <a:rPr lang="en-US" sz="2000" dirty="0">
                <a:solidFill>
                  <a:srgbClr val="00B050"/>
                </a:solidFill>
                <a:latin typeface="Arial" panose="020B0604020202020204" pitchFamily="34" charset="0"/>
                <a:cs typeface="Arial" panose="020B0604020202020204" pitchFamily="34" charset="0"/>
              </a:rPr>
              <a:t> l</a:t>
            </a:r>
            <a:r>
              <a:rPr lang="vi-VN" sz="2000" dirty="0">
                <a:solidFill>
                  <a:srgbClr val="00B050"/>
                </a:solidFill>
                <a:latin typeface="Arial" panose="020B0604020202020204" pitchFamily="34" charset="0"/>
                <a:cs typeface="Arial" panose="020B0604020202020204" pitchFamily="34" charset="0"/>
              </a:rPr>
              <a:t>ư</a:t>
            </a:r>
            <a:r>
              <a:rPr lang="en-US" sz="2000" dirty="0" err="1">
                <a:solidFill>
                  <a:srgbClr val="00B050"/>
                </a:solidFill>
                <a:latin typeface="Arial" panose="020B0604020202020204" pitchFamily="34" charset="0"/>
                <a:cs typeface="Arial" panose="020B0604020202020204" pitchFamily="34" charset="0"/>
              </a:rPr>
              <a:t>ợng</a:t>
            </a:r>
            <a:r>
              <a:rPr lang="en-US" sz="2000" dirty="0">
                <a:solidFill>
                  <a:srgbClr val="00B050"/>
                </a:solidFill>
                <a:latin typeface="Arial" panose="020B0604020202020204" pitchFamily="34" charset="0"/>
                <a:cs typeface="Arial" panose="020B0604020202020204" pitchFamily="34" charset="0"/>
              </a:rPr>
              <a:t> ng</a:t>
            </a:r>
            <a:r>
              <a:rPr lang="vi-VN" sz="2000" dirty="0">
                <a:solidFill>
                  <a:srgbClr val="00B050"/>
                </a:solidFill>
                <a:latin typeface="Arial" panose="020B0604020202020204" pitchFamily="34" charset="0"/>
                <a:cs typeface="Arial" panose="020B0604020202020204" pitchFamily="34" charset="0"/>
              </a:rPr>
              <a:t>ư</a:t>
            </a:r>
            <a:r>
              <a:rPr lang="en-US" sz="2000" dirty="0" err="1">
                <a:solidFill>
                  <a:srgbClr val="00B050"/>
                </a:solidFill>
                <a:latin typeface="Arial" panose="020B0604020202020204" pitchFamily="34" charset="0"/>
                <a:cs typeface="Arial" panose="020B0604020202020204" pitchFamily="34" charset="0"/>
              </a:rPr>
              <a:t>ời</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dùng</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i</a:t>
            </a:r>
            <a:r>
              <a:rPr lang="en-US" sz="2000" dirty="0">
                <a:solidFill>
                  <a:srgbClr val="00B050"/>
                </a:solidFill>
                <a:latin typeface="Arial" panose="020B0604020202020204" pitchFamily="34" charset="0"/>
                <a:cs typeface="Arial" panose="020B0604020202020204" pitchFamily="34" charset="0"/>
              </a:rPr>
              <a:t>-tree ở </a:t>
            </a:r>
            <a:r>
              <a:rPr lang="en-US" sz="2000" dirty="0" err="1">
                <a:solidFill>
                  <a:srgbClr val="00B050"/>
                </a:solidFill>
                <a:latin typeface="Arial" panose="020B0604020202020204" pitchFamily="34" charset="0"/>
                <a:cs typeface="Arial" panose="020B0604020202020204" pitchFamily="34" charset="0"/>
              </a:rPr>
              <a:t>châu</a:t>
            </a:r>
            <a:r>
              <a:rPr lang="en-US" sz="2000" dirty="0">
                <a:solidFill>
                  <a:srgbClr val="00B050"/>
                </a:solidFill>
                <a:latin typeface="Arial" panose="020B0604020202020204" pitchFamily="34" charset="0"/>
                <a:cs typeface="Arial" panose="020B0604020202020204" pitchFamily="34" charset="0"/>
              </a:rPr>
              <a:t> Á </a:t>
            </a:r>
            <a:r>
              <a:rPr lang="en-US" sz="2000" dirty="0" err="1">
                <a:solidFill>
                  <a:srgbClr val="00B050"/>
                </a:solidFill>
                <a:latin typeface="Arial" panose="020B0604020202020204" pitchFamily="34" charset="0"/>
                <a:cs typeface="Arial" panose="020B0604020202020204" pitchFamily="34" charset="0"/>
              </a:rPr>
              <a:t>khoảng</a:t>
            </a:r>
            <a:r>
              <a:rPr lang="en-US" sz="2000" dirty="0">
                <a:solidFill>
                  <a:srgbClr val="00B050"/>
                </a:solidFill>
                <a:latin typeface="Arial" panose="020B0604020202020204" pitchFamily="34" charset="0"/>
                <a:cs typeface="Arial" panose="020B0604020202020204" pitchFamily="34" charset="0"/>
              </a:rPr>
              <a:t> 12.000 (</a:t>
            </a:r>
            <a:r>
              <a:rPr lang="en-US" sz="2000" i="1" dirty="0" err="1">
                <a:solidFill>
                  <a:srgbClr val="00B050"/>
                </a:solidFill>
                <a:latin typeface="Arial" panose="020B0604020202020204" pitchFamily="34" charset="0"/>
                <a:cs typeface="Arial" panose="020B0604020202020204" pitchFamily="34" charset="0"/>
              </a:rPr>
              <a:t>Tính</a:t>
            </a:r>
            <a:r>
              <a:rPr lang="en-US" sz="2000" i="1" dirty="0">
                <a:solidFill>
                  <a:srgbClr val="00B050"/>
                </a:solidFill>
                <a:latin typeface="Arial" panose="020B0604020202020204" pitchFamily="34" charset="0"/>
                <a:cs typeface="Arial" panose="020B0604020202020204" pitchFamily="34" charset="0"/>
              </a:rPr>
              <a:t> </a:t>
            </a:r>
            <a:r>
              <a:rPr lang="en-US" sz="2000" i="1" dirty="0" err="1">
                <a:solidFill>
                  <a:srgbClr val="00B050"/>
                </a:solidFill>
                <a:latin typeface="Arial" panose="020B0604020202020204" pitchFamily="34" charset="0"/>
                <a:cs typeface="Arial" panose="020B0604020202020204" pitchFamily="34" charset="0"/>
              </a:rPr>
              <a:t>đến</a:t>
            </a:r>
            <a:r>
              <a:rPr lang="en-US" sz="2000" i="1" dirty="0">
                <a:solidFill>
                  <a:srgbClr val="00B050"/>
                </a:solidFill>
                <a:latin typeface="Arial" panose="020B0604020202020204" pitchFamily="34" charset="0"/>
                <a:cs typeface="Arial" panose="020B0604020202020204" pitchFamily="34" charset="0"/>
              </a:rPr>
              <a:t> </a:t>
            </a:r>
            <a:r>
              <a:rPr lang="en-US" sz="2000" i="1" dirty="0" err="1">
                <a:solidFill>
                  <a:srgbClr val="00B050"/>
                </a:solidFill>
                <a:latin typeface="Arial" panose="020B0604020202020204" pitchFamily="34" charset="0"/>
                <a:cs typeface="Arial" panose="020B0604020202020204" pitchFamily="34" charset="0"/>
              </a:rPr>
              <a:t>tháng</a:t>
            </a:r>
            <a:r>
              <a:rPr lang="en-US" sz="2000" i="1" dirty="0">
                <a:solidFill>
                  <a:srgbClr val="00B050"/>
                </a:solidFill>
                <a:latin typeface="Arial" panose="020B0604020202020204" pitchFamily="34" charset="0"/>
                <a:cs typeface="Arial" panose="020B0604020202020204" pitchFamily="34" charset="0"/>
              </a:rPr>
              <a:t> 12 </a:t>
            </a:r>
            <a:r>
              <a:rPr lang="en-US" sz="2000" i="1" dirty="0" err="1">
                <a:solidFill>
                  <a:srgbClr val="00B050"/>
                </a:solidFill>
                <a:latin typeface="Arial" panose="020B0604020202020204" pitchFamily="34" charset="0"/>
                <a:cs typeface="Arial" panose="020B0604020202020204" pitchFamily="34" charset="0"/>
              </a:rPr>
              <a:t>năm</a:t>
            </a:r>
            <a:r>
              <a:rPr lang="en-US" sz="2000" i="1" dirty="0">
                <a:solidFill>
                  <a:srgbClr val="00B050"/>
                </a:solidFill>
                <a:latin typeface="Arial" panose="020B0604020202020204" pitchFamily="34" charset="0"/>
                <a:cs typeface="Arial" panose="020B0604020202020204" pitchFamily="34" charset="0"/>
              </a:rPr>
              <a:t> 2019</a:t>
            </a:r>
            <a:r>
              <a:rPr lang="en-US" sz="2000" dirty="0">
                <a:solidFill>
                  <a:srgbClr val="00B050"/>
                </a:solidFill>
                <a:latin typeface="Arial" panose="020B0604020202020204" pitchFamily="34" charset="0"/>
                <a:cs typeface="Arial" panose="020B0604020202020204" pitchFamily="34" charset="0"/>
              </a:rPr>
              <a:t>)</a:t>
            </a:r>
            <a:br>
              <a:rPr lang="en-US" sz="2000" dirty="0">
                <a:solidFill>
                  <a:srgbClr val="00B050"/>
                </a:solidFill>
                <a:latin typeface="Arial" panose="020B0604020202020204" pitchFamily="34" charset="0"/>
                <a:cs typeface="Arial" panose="020B0604020202020204" pitchFamily="34" charset="0"/>
              </a:rPr>
            </a:b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Quốc</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gia</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có</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số</a:t>
            </a:r>
            <a:r>
              <a:rPr lang="en-US" sz="2000" dirty="0">
                <a:solidFill>
                  <a:srgbClr val="00B050"/>
                </a:solidFill>
                <a:latin typeface="Arial" panose="020B0604020202020204" pitchFamily="34" charset="0"/>
                <a:cs typeface="Arial" panose="020B0604020202020204" pitchFamily="34" charset="0"/>
              </a:rPr>
              <a:t> l</a:t>
            </a:r>
            <a:r>
              <a:rPr lang="vi-VN" sz="2000" dirty="0">
                <a:solidFill>
                  <a:srgbClr val="00B050"/>
                </a:solidFill>
                <a:latin typeface="Arial" panose="020B0604020202020204" pitchFamily="34" charset="0"/>
                <a:cs typeface="Arial" panose="020B0604020202020204" pitchFamily="34" charset="0"/>
              </a:rPr>
              <a:t>ư</a:t>
            </a:r>
            <a:r>
              <a:rPr lang="en-US" sz="2000" dirty="0" err="1">
                <a:solidFill>
                  <a:srgbClr val="00B050"/>
                </a:solidFill>
                <a:latin typeface="Arial" panose="020B0604020202020204" pitchFamily="34" charset="0"/>
                <a:cs typeface="Arial" panose="020B0604020202020204" pitchFamily="34" charset="0"/>
              </a:rPr>
              <a:t>ợng</a:t>
            </a:r>
            <a:r>
              <a:rPr lang="en-US" sz="2000" dirty="0">
                <a:solidFill>
                  <a:srgbClr val="00B050"/>
                </a:solidFill>
                <a:latin typeface="Arial" panose="020B0604020202020204" pitchFamily="34" charset="0"/>
                <a:cs typeface="Arial" panose="020B0604020202020204" pitchFamily="34" charset="0"/>
              </a:rPr>
              <a:t> ng</a:t>
            </a:r>
            <a:r>
              <a:rPr lang="vi-VN" sz="2000" dirty="0">
                <a:solidFill>
                  <a:srgbClr val="00B050"/>
                </a:solidFill>
                <a:latin typeface="Arial" panose="020B0604020202020204" pitchFamily="34" charset="0"/>
                <a:cs typeface="Arial" panose="020B0604020202020204" pitchFamily="34" charset="0"/>
              </a:rPr>
              <a:t>ư</a:t>
            </a:r>
            <a:r>
              <a:rPr lang="en-US" sz="2000" dirty="0" err="1">
                <a:solidFill>
                  <a:srgbClr val="00B050"/>
                </a:solidFill>
                <a:latin typeface="Arial" panose="020B0604020202020204" pitchFamily="34" charset="0"/>
                <a:cs typeface="Arial" panose="020B0604020202020204" pitchFamily="34" charset="0"/>
              </a:rPr>
              <a:t>ời</a:t>
            </a:r>
            <a:r>
              <a:rPr lang="en-US" sz="2000" dirty="0">
                <a:solidFill>
                  <a:srgbClr val="00B050"/>
                </a:solidFill>
                <a:latin typeface="Arial" panose="020B0604020202020204" pitchFamily="34" charset="0"/>
                <a:cs typeface="Arial" panose="020B0604020202020204" pitchFamily="34" charset="0"/>
              </a:rPr>
              <a:t> dung </a:t>
            </a:r>
            <a:r>
              <a:rPr lang="en-US" sz="2000" dirty="0" err="1">
                <a:solidFill>
                  <a:srgbClr val="00B050"/>
                </a:solidFill>
                <a:latin typeface="Arial" panose="020B0604020202020204" pitchFamily="34" charset="0"/>
                <a:cs typeface="Arial" panose="020B0604020202020204" pitchFamily="34" charset="0"/>
              </a:rPr>
              <a:t>i</a:t>
            </a:r>
            <a:r>
              <a:rPr lang="en-US" sz="2000" dirty="0">
                <a:solidFill>
                  <a:srgbClr val="00B050"/>
                </a:solidFill>
                <a:latin typeface="Arial" panose="020B0604020202020204" pitchFamily="34" charset="0"/>
                <a:cs typeface="Arial" panose="020B0604020202020204" pitchFamily="34" charset="0"/>
              </a:rPr>
              <a:t>-tree </a:t>
            </a:r>
            <a:r>
              <a:rPr lang="en-US" sz="2000" dirty="0" err="1">
                <a:solidFill>
                  <a:srgbClr val="00B050"/>
                </a:solidFill>
                <a:latin typeface="Arial" panose="020B0604020202020204" pitchFamily="34" charset="0"/>
                <a:cs typeface="Arial" panose="020B0604020202020204" pitchFamily="34" charset="0"/>
              </a:rPr>
              <a:t>nhiều</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nhất</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gồm</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Ấn</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độ</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Trung</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Quốc</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Nhật</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Bản</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Philipin</a:t>
            </a:r>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t>17</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6/10/2022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TextBox 6">
            <a:extLst>
              <a:ext uri="{FF2B5EF4-FFF2-40B4-BE49-F238E27FC236}">
                <a16:creationId xmlns:a16="http://schemas.microsoft.com/office/drawing/2014/main" id="{22C8CA7B-9E62-473E-913C-B6295B12BF6C}"/>
              </a:ext>
            </a:extLst>
          </p:cNvPr>
          <p:cNvSpPr txBox="1"/>
          <p:nvPr/>
        </p:nvSpPr>
        <p:spPr>
          <a:xfrm>
            <a:off x="1779145" y="161825"/>
            <a:ext cx="8633710" cy="584775"/>
          </a:xfrm>
          <a:prstGeom prst="rect">
            <a:avLst/>
          </a:prstGeom>
          <a:noFill/>
        </p:spPr>
        <p:txBody>
          <a:bodyPr wrap="none" rtlCol="0">
            <a:spAutoFit/>
          </a:bodyPr>
          <a:lstStyle/>
          <a:p>
            <a:pPr algn="ctr"/>
            <a:r>
              <a:rPr lang="en-US" sz="3200" dirty="0" err="1">
                <a:solidFill>
                  <a:srgbClr val="00B050"/>
                </a:solidFill>
                <a:latin typeface="Arial" panose="020B0604020202020204" pitchFamily="34" charset="0"/>
                <a:cs typeface="Arial" panose="020B0604020202020204" pitchFamily="34" charset="0"/>
              </a:rPr>
              <a:t>Cộng</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đồng</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sử</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dụng</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i</a:t>
            </a:r>
            <a:r>
              <a:rPr lang="en-US" sz="3200" dirty="0">
                <a:solidFill>
                  <a:srgbClr val="00B050"/>
                </a:solidFill>
                <a:latin typeface="Arial" panose="020B0604020202020204" pitchFamily="34" charset="0"/>
                <a:cs typeface="Arial" panose="020B0604020202020204" pitchFamily="34" charset="0"/>
              </a:rPr>
              <a:t>-tree </a:t>
            </a:r>
            <a:r>
              <a:rPr lang="en-US" sz="3200" dirty="0" err="1">
                <a:solidFill>
                  <a:srgbClr val="00B050"/>
                </a:solidFill>
                <a:latin typeface="Arial" panose="020B0604020202020204" pitchFamily="34" charset="0"/>
                <a:cs typeface="Arial" panose="020B0604020202020204" pitchFamily="34" charset="0"/>
              </a:rPr>
              <a:t>toàn</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cầu</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và</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Châu</a:t>
            </a:r>
            <a:r>
              <a:rPr lang="en-US" sz="3200" dirty="0">
                <a:solidFill>
                  <a:srgbClr val="00B050"/>
                </a:solidFill>
                <a:latin typeface="Arial" panose="020B0604020202020204" pitchFamily="34" charset="0"/>
                <a:cs typeface="Arial" panose="020B0604020202020204" pitchFamily="34" charset="0"/>
              </a:rPr>
              <a:t> Á </a:t>
            </a:r>
          </a:p>
        </p:txBody>
      </p:sp>
      <p:pic>
        <p:nvPicPr>
          <p:cNvPr id="9" name="Picture 8">
            <a:extLst>
              <a:ext uri="{FF2B5EF4-FFF2-40B4-BE49-F238E27FC236}">
                <a16:creationId xmlns:a16="http://schemas.microsoft.com/office/drawing/2014/main" id="{2DEC5CE7-2124-4A45-86E1-4525C1DB3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5713" y="1905737"/>
            <a:ext cx="8120574" cy="4073940"/>
          </a:xfrm>
          <a:prstGeom prst="rect">
            <a:avLst/>
          </a:prstGeom>
        </p:spPr>
      </p:pic>
    </p:spTree>
    <p:extLst>
      <p:ext uri="{BB962C8B-B14F-4D97-AF65-F5344CB8AC3E}">
        <p14:creationId xmlns:p14="http://schemas.microsoft.com/office/powerpoint/2010/main" val="4161500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2815" y="1126067"/>
            <a:ext cx="9919985" cy="3793066"/>
          </a:xfrm>
        </p:spPr>
        <p:txBody>
          <a:bodyPr>
            <a:normAutofit fontScale="90000"/>
          </a:bodyPr>
          <a:lstStyle/>
          <a:p>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br>
              <a:rPr lang="en-US" sz="2000" b="1" dirty="0">
                <a:solidFill>
                  <a:srgbClr val="00B050"/>
                </a:solidFill>
                <a:latin typeface="Arial" panose="020B0604020202020204" pitchFamily="34" charset="0"/>
                <a:cs typeface="Arial" panose="020B0604020202020204" pitchFamily="34" charset="0"/>
              </a:rPr>
            </a:br>
            <a:r>
              <a:rPr lang="en-US" sz="2000" b="1" dirty="0">
                <a:solidFill>
                  <a:schemeClr val="accent6">
                    <a:lumMod val="75000"/>
                  </a:schemeClr>
                </a:solidFill>
                <a:latin typeface="Arial" panose="020B0604020202020204" pitchFamily="34" charset="0"/>
                <a:cs typeface="Arial" panose="020B0604020202020204" pitchFamily="34" charset="0"/>
              </a:rPr>
              <a:t>1. </a:t>
            </a:r>
            <a:r>
              <a:rPr lang="en-US" sz="2000" b="1" dirty="0" err="1">
                <a:solidFill>
                  <a:schemeClr val="accent6">
                    <a:lumMod val="75000"/>
                  </a:schemeClr>
                </a:solidFill>
                <a:latin typeface="Arial" panose="020B0604020202020204" pitchFamily="34" charset="0"/>
                <a:cs typeface="Arial" panose="020B0604020202020204" pitchFamily="34" charset="0"/>
              </a:rPr>
              <a:t>Công</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cụ</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i</a:t>
            </a:r>
            <a:r>
              <a:rPr lang="en-US" sz="2000" b="1" dirty="0">
                <a:solidFill>
                  <a:schemeClr val="accent6">
                    <a:lumMod val="75000"/>
                  </a:schemeClr>
                </a:solidFill>
                <a:latin typeface="Arial" panose="020B0604020202020204" pitchFamily="34" charset="0"/>
                <a:cs typeface="Arial" panose="020B0604020202020204" pitchFamily="34" charset="0"/>
              </a:rPr>
              <a:t>-tree </a:t>
            </a:r>
            <a:r>
              <a:rPr lang="en-US" sz="2000" b="1" dirty="0" err="1">
                <a:solidFill>
                  <a:schemeClr val="accent6">
                    <a:lumMod val="75000"/>
                  </a:schemeClr>
                </a:solidFill>
                <a:latin typeface="Arial" panose="020B0604020202020204" pitchFamily="34" charset="0"/>
                <a:cs typeface="Arial" panose="020B0604020202020204" pitchFamily="34" charset="0"/>
              </a:rPr>
              <a:t>có</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thể</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hỗ</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trợ</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các</a:t>
            </a:r>
            <a:r>
              <a:rPr lang="en-US" sz="2000" b="1" dirty="0">
                <a:solidFill>
                  <a:schemeClr val="accent6">
                    <a:lumMod val="75000"/>
                  </a:schemeClr>
                </a:solidFill>
                <a:latin typeface="Arial" panose="020B0604020202020204" pitchFamily="34" charset="0"/>
                <a:cs typeface="Arial" panose="020B0604020202020204" pitchFamily="34" charset="0"/>
              </a:rPr>
              <a:t> c</a:t>
            </a:r>
            <a:r>
              <a:rPr lang="vi-VN" sz="2000" b="1" dirty="0">
                <a:solidFill>
                  <a:schemeClr val="accent6">
                    <a:lumMod val="75000"/>
                  </a:schemeClr>
                </a:solidFill>
                <a:latin typeface="Arial" panose="020B0604020202020204" pitchFamily="34" charset="0"/>
                <a:cs typeface="Arial" panose="020B0604020202020204" pitchFamily="34" charset="0"/>
              </a:rPr>
              <a:t>ơ</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quan</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quản</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lý</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các</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tổ</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chức</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trồng</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cây</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lập</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kế</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hoạch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trồng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xác</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định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đúng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loài</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đúng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vị</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trí</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giám</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sát</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nỗ</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lực</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trồng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cây</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theo</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không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gian</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và</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thời</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gian</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trong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đề</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án</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trồng</a:t>
            </a:r>
            <a:r>
              <a:rPr lang="en-US" sz="2000" dirty="0">
                <a:solidFill>
                  <a:schemeClr val="accent6">
                    <a:lumMod val="75000"/>
                  </a:schemeClr>
                </a:solidFill>
                <a:latin typeface="Arial" panose="020B0604020202020204" pitchFamily="34" charset="0"/>
                <a:cs typeface="Arial" panose="020B0604020202020204" pitchFamily="34" charset="0"/>
              </a:rPr>
              <a:t> 1 </a:t>
            </a:r>
            <a:r>
              <a:rPr lang="en-US" sz="2000" dirty="0" err="1">
                <a:solidFill>
                  <a:schemeClr val="accent6">
                    <a:lumMod val="75000"/>
                  </a:schemeClr>
                </a:solidFill>
                <a:latin typeface="Arial" panose="020B0604020202020204" pitchFamily="34" charset="0"/>
                <a:cs typeface="Arial" panose="020B0604020202020204" pitchFamily="34" charset="0"/>
              </a:rPr>
              <a:t>tỷ</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cây</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xanh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giai</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đoạn</a:t>
            </a:r>
            <a:r>
              <a:rPr lang="en-US" sz="2000" dirty="0">
                <a:solidFill>
                  <a:schemeClr val="accent6">
                    <a:lumMod val="75000"/>
                  </a:schemeClr>
                </a:solidFill>
                <a:latin typeface="Arial" panose="020B0604020202020204" pitchFamily="34" charset="0"/>
                <a:cs typeface="Arial" panose="020B0604020202020204" pitchFamily="34" charset="0"/>
              </a:rPr>
              <a:t> 2021-2025.</a:t>
            </a:r>
            <a:br>
              <a:rPr lang="en-US" sz="2000" dirty="0">
                <a:solidFill>
                  <a:schemeClr val="accent6">
                    <a:lumMod val="75000"/>
                  </a:schemeClr>
                </a:solidFill>
                <a:latin typeface="Arial" panose="020B0604020202020204" pitchFamily="34" charset="0"/>
                <a:cs typeface="Arial" panose="020B0604020202020204" pitchFamily="34" charset="0"/>
              </a:rPr>
            </a:br>
            <a:br>
              <a:rPr lang="en-US" sz="2000" dirty="0">
                <a:solidFill>
                  <a:schemeClr val="accent6">
                    <a:lumMod val="75000"/>
                  </a:schemeClr>
                </a:solidFill>
                <a:latin typeface="Arial" panose="020B0604020202020204" pitchFamily="34" charset="0"/>
                <a:cs typeface="Arial" panose="020B0604020202020204" pitchFamily="34" charset="0"/>
              </a:rPr>
            </a:br>
            <a:r>
              <a:rPr lang="en-US" sz="2000" b="1" dirty="0">
                <a:solidFill>
                  <a:schemeClr val="accent6">
                    <a:lumMod val="75000"/>
                  </a:schemeClr>
                </a:solidFill>
                <a:latin typeface="Arial" panose="020B0604020202020204" pitchFamily="34" charset="0"/>
                <a:cs typeface="Arial" panose="020B0604020202020204" pitchFamily="34" charset="0"/>
              </a:rPr>
              <a:t>2. </a:t>
            </a:r>
            <a:r>
              <a:rPr lang="en-US" sz="2000" b="1" dirty="0" err="1">
                <a:solidFill>
                  <a:schemeClr val="accent6">
                    <a:lumMod val="75000"/>
                  </a:schemeClr>
                </a:solidFill>
                <a:latin typeface="Arial" panose="020B0604020202020204" pitchFamily="34" charset="0"/>
                <a:cs typeface="Arial" panose="020B0604020202020204" pitchFamily="34" charset="0"/>
              </a:rPr>
              <a:t>Các</a:t>
            </a:r>
            <a:r>
              <a:rPr lang="en-US" sz="2000" b="1" dirty="0">
                <a:solidFill>
                  <a:schemeClr val="accent6">
                    <a:lumMod val="75000"/>
                  </a:schemeClr>
                </a:solidFill>
                <a:latin typeface="Arial" panose="020B0604020202020204" pitchFamily="34" charset="0"/>
                <a:cs typeface="Arial" panose="020B0604020202020204" pitchFamily="34" charset="0"/>
              </a:rPr>
              <a:t> c</a:t>
            </a:r>
            <a:r>
              <a:rPr lang="vi-VN" sz="2000" b="1" dirty="0">
                <a:solidFill>
                  <a:schemeClr val="accent6">
                    <a:lumMod val="75000"/>
                  </a:schemeClr>
                </a:solidFill>
                <a:latin typeface="Arial" panose="020B0604020202020204" pitchFamily="34" charset="0"/>
                <a:cs typeface="Arial" panose="020B0604020202020204" pitchFamily="34" charset="0"/>
              </a:rPr>
              <a:t>ơ</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quan</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nghiên</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cứu</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và</a:t>
            </a:r>
            <a:r>
              <a:rPr lang="en-US" sz="2000" b="1" dirty="0">
                <a:solidFill>
                  <a:schemeClr val="accent6">
                    <a:lumMod val="75000"/>
                  </a:schemeClr>
                </a:solidFill>
                <a:latin typeface="Arial" panose="020B0604020202020204" pitchFamily="34" charset="0"/>
                <a:cs typeface="Arial" panose="020B0604020202020204" pitchFamily="34" charset="0"/>
              </a:rPr>
              <a:t> tr</a:t>
            </a:r>
            <a:r>
              <a:rPr lang="vi-VN" sz="2000" b="1" dirty="0">
                <a:solidFill>
                  <a:schemeClr val="accent6">
                    <a:lumMod val="75000"/>
                  </a:schemeClr>
                </a:solidFill>
                <a:latin typeface="Arial" panose="020B0604020202020204" pitchFamily="34" charset="0"/>
                <a:cs typeface="Arial" panose="020B0604020202020204" pitchFamily="34" charset="0"/>
              </a:rPr>
              <a:t>ư</a:t>
            </a:r>
            <a:r>
              <a:rPr lang="en-US" sz="2000" b="1" dirty="0" err="1">
                <a:solidFill>
                  <a:schemeClr val="accent6">
                    <a:lumMod val="75000"/>
                  </a:schemeClr>
                </a:solidFill>
                <a:latin typeface="Arial" panose="020B0604020202020204" pitchFamily="34" charset="0"/>
                <a:cs typeface="Arial" panose="020B0604020202020204" pitchFamily="34" charset="0"/>
              </a:rPr>
              <a:t>ờng</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đại</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học</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có</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thể</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sử</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dụng</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công</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cụ</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i</a:t>
            </a:r>
            <a:r>
              <a:rPr lang="en-US" sz="2000" b="1" dirty="0">
                <a:solidFill>
                  <a:schemeClr val="accent6">
                    <a:lumMod val="75000"/>
                  </a:schemeClr>
                </a:solidFill>
                <a:latin typeface="Arial" panose="020B0604020202020204" pitchFamily="34" charset="0"/>
                <a:cs typeface="Arial" panose="020B0604020202020204" pitchFamily="34" charset="0"/>
              </a:rPr>
              <a:t>-tree </a:t>
            </a:r>
            <a:r>
              <a:rPr lang="en-US" sz="2000" b="1" dirty="0" err="1">
                <a:solidFill>
                  <a:schemeClr val="accent6">
                    <a:lumMod val="75000"/>
                  </a:schemeClr>
                </a:solidFill>
                <a:latin typeface="Arial" panose="020B0604020202020204" pitchFamily="34" charset="0"/>
                <a:cs typeface="Arial" panose="020B0604020202020204" pitchFamily="34" charset="0"/>
              </a:rPr>
              <a:t>trong</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nghiên</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cứu</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và</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giảng</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dạy</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nhằm</a:t>
            </a:r>
            <a:r>
              <a:rPr lang="en-US" sz="2000" b="1" dirty="0">
                <a:solidFill>
                  <a:schemeClr val="accent6">
                    <a:lumMod val="75000"/>
                  </a:schemeClr>
                </a:solidFill>
                <a:latin typeface="Arial" panose="020B0604020202020204" pitchFamily="34" charset="0"/>
                <a:cs typeface="Arial" panose="020B0604020202020204" pitchFamily="34" charset="0"/>
              </a:rPr>
              <a:t> </a:t>
            </a:r>
            <a:r>
              <a:rPr lang="vi-VN" sz="2000" dirty="0">
                <a:solidFill>
                  <a:schemeClr val="accent6">
                    <a:lumMod val="75000"/>
                  </a:schemeClr>
                </a:solidFill>
                <a:latin typeface="Arial" panose="020B0604020202020204" pitchFamily="34" charset="0"/>
                <a:cs typeface="Arial" panose="020B0604020202020204" pitchFamily="34" charset="0"/>
              </a:rPr>
              <a:t>tính toán lợi ích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về</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môi</a:t>
            </a:r>
            <a:r>
              <a:rPr lang="en-US" sz="2000" dirty="0">
                <a:solidFill>
                  <a:schemeClr val="accent6">
                    <a:lumMod val="75000"/>
                  </a:schemeClr>
                </a:solidFill>
                <a:latin typeface="Arial" panose="020B0604020202020204" pitchFamily="34" charset="0"/>
                <a:cs typeface="Arial" panose="020B0604020202020204" pitchFamily="34" charset="0"/>
              </a:rPr>
              <a:t> tr</a:t>
            </a:r>
            <a:r>
              <a:rPr lang="vi-VN" sz="2000" dirty="0">
                <a:solidFill>
                  <a:schemeClr val="accent6">
                    <a:lumMod val="75000"/>
                  </a:schemeClr>
                </a:solidFill>
                <a:latin typeface="Arial" panose="020B0604020202020204" pitchFamily="34" charset="0"/>
                <a:cs typeface="Arial" panose="020B0604020202020204" pitchFamily="34" charset="0"/>
              </a:rPr>
              <a:t>ư</a:t>
            </a:r>
            <a:r>
              <a:rPr lang="en-US" sz="2000" dirty="0" err="1">
                <a:solidFill>
                  <a:schemeClr val="accent6">
                    <a:lumMod val="75000"/>
                  </a:schemeClr>
                </a:solidFill>
                <a:latin typeface="Arial" panose="020B0604020202020204" pitchFamily="34" charset="0"/>
                <a:cs typeface="Arial" panose="020B0604020202020204" pitchFamily="34" charset="0"/>
              </a:rPr>
              <a:t>ờng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sinh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thái</a:t>
            </a:r>
            <a:r>
              <a:rPr lang="vi-VN" sz="2000" dirty="0">
                <a:solidFill>
                  <a:schemeClr val="accent6">
                    <a:lumMod val="75000"/>
                  </a:schemeClr>
                </a:solidFill>
                <a:latin typeface="Arial" panose="020B0604020202020204" pitchFamily="34" charset="0"/>
                <a:cs typeface="Arial" panose="020B0604020202020204" pitchFamily="34" charset="0"/>
              </a:rPr>
              <a:t> của </a:t>
            </a:r>
            <a:r>
              <a:rPr lang="en-US" sz="2000" dirty="0" err="1">
                <a:solidFill>
                  <a:schemeClr val="accent6">
                    <a:lumMod val="75000"/>
                  </a:schemeClr>
                </a:solidFill>
                <a:latin typeface="Arial" panose="020B0604020202020204" pitchFamily="34" charset="0"/>
                <a:cs typeface="Arial" panose="020B0604020202020204" pitchFamily="34" charset="0"/>
              </a:rPr>
              <a:t>cây</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xanh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đô</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thị</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ví</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dụ</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khả</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năng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hấp</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thụ</a:t>
            </a:r>
            <a:r>
              <a:rPr lang="en-US" sz="2000" dirty="0">
                <a:solidFill>
                  <a:schemeClr val="accent6">
                    <a:lumMod val="75000"/>
                  </a:schemeClr>
                </a:solidFill>
                <a:latin typeface="Arial" panose="020B0604020202020204" pitchFamily="34" charset="0"/>
                <a:cs typeface="Arial" panose="020B0604020202020204" pitchFamily="34" charset="0"/>
              </a:rPr>
              <a:t> CO2, </a:t>
            </a:r>
            <a:r>
              <a:rPr lang="en-US" sz="2000" dirty="0" err="1">
                <a:solidFill>
                  <a:schemeClr val="accent6">
                    <a:lumMod val="75000"/>
                  </a:schemeClr>
                </a:solidFill>
                <a:latin typeface="Arial" panose="020B0604020202020204" pitchFamily="34" charset="0"/>
                <a:cs typeface="Arial" panose="020B0604020202020204" pitchFamily="34" charset="0"/>
              </a:rPr>
              <a:t>hấp</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thụ</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bụi</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và</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điều</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tiết</a:t>
            </a:r>
            <a:r>
              <a:rPr lang="en-US" sz="2000" dirty="0">
                <a:solidFill>
                  <a:schemeClr val="accent6">
                    <a:lumMod val="75000"/>
                  </a:schemeClr>
                </a:solidFill>
                <a:latin typeface="Arial" panose="020B0604020202020204" pitchFamily="34" charset="0"/>
                <a:cs typeface="Arial" panose="020B0604020202020204" pitchFamily="34" charset="0"/>
              </a:rPr>
              <a:t> n</a:t>
            </a:r>
            <a:r>
              <a:rPr lang="vi-VN" sz="2000" dirty="0">
                <a:solidFill>
                  <a:schemeClr val="accent6">
                    <a:lumMod val="75000"/>
                  </a:schemeClr>
                </a:solidFill>
                <a:latin typeface="Arial" panose="020B0604020202020204" pitchFamily="34" charset="0"/>
                <a:cs typeface="Arial" panose="020B0604020202020204" pitchFamily="34" charset="0"/>
              </a:rPr>
              <a:t>ư</a:t>
            </a:r>
            <a:r>
              <a:rPr lang="en-US" sz="2000" dirty="0" err="1">
                <a:solidFill>
                  <a:schemeClr val="accent6">
                    <a:lumMod val="75000"/>
                  </a:schemeClr>
                </a:solidFill>
                <a:latin typeface="Arial" panose="020B0604020202020204" pitchFamily="34" charset="0"/>
                <a:cs typeface="Arial" panose="020B0604020202020204" pitchFamily="34" charset="0"/>
              </a:rPr>
              <a:t>ớc</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ngầm</a:t>
            </a:r>
            <a:r>
              <a:rPr lang="en-US" sz="2000" dirty="0">
                <a:solidFill>
                  <a:schemeClr val="accent6">
                    <a:lumMod val="75000"/>
                  </a:schemeClr>
                </a:solidFill>
                <a:latin typeface="Arial" panose="020B0604020202020204" pitchFamily="34" charset="0"/>
                <a:cs typeface="Arial" panose="020B0604020202020204" pitchFamily="34" charset="0"/>
              </a:rPr>
              <a:t>). </a:t>
            </a:r>
            <a:br>
              <a:rPr lang="en-US" sz="2000" dirty="0">
                <a:solidFill>
                  <a:schemeClr val="accent6">
                    <a:lumMod val="75000"/>
                  </a:schemeClr>
                </a:solidFill>
                <a:latin typeface="Arial" panose="020B0604020202020204" pitchFamily="34" charset="0"/>
                <a:cs typeface="Arial" panose="020B0604020202020204" pitchFamily="34" charset="0"/>
              </a:rPr>
            </a:br>
            <a:br>
              <a:rPr lang="en-US" sz="2000" dirty="0">
                <a:solidFill>
                  <a:schemeClr val="accent6">
                    <a:lumMod val="75000"/>
                  </a:schemeClr>
                </a:solidFill>
                <a:latin typeface="Arial" panose="020B0604020202020204" pitchFamily="34" charset="0"/>
                <a:cs typeface="Arial" panose="020B0604020202020204" pitchFamily="34" charset="0"/>
              </a:rPr>
            </a:br>
            <a:r>
              <a:rPr lang="en-US" sz="2000" b="1" dirty="0">
                <a:solidFill>
                  <a:schemeClr val="accent6">
                    <a:lumMod val="75000"/>
                  </a:schemeClr>
                </a:solidFill>
                <a:latin typeface="Arial" panose="020B0604020202020204" pitchFamily="34" charset="0"/>
                <a:cs typeface="Arial" panose="020B0604020202020204" pitchFamily="34" charset="0"/>
              </a:rPr>
              <a:t>3. </a:t>
            </a:r>
            <a:r>
              <a:rPr lang="en-US" sz="2000" b="1" dirty="0" err="1">
                <a:solidFill>
                  <a:schemeClr val="accent6">
                    <a:lumMod val="75000"/>
                  </a:schemeClr>
                </a:solidFill>
                <a:latin typeface="Arial" panose="020B0604020202020204" pitchFamily="34" charset="0"/>
                <a:cs typeface="Arial" panose="020B0604020202020204" pitchFamily="34" charset="0"/>
              </a:rPr>
              <a:t>Các</a:t>
            </a:r>
            <a:r>
              <a:rPr lang="en-US" sz="2000" b="1" dirty="0">
                <a:solidFill>
                  <a:schemeClr val="accent6">
                    <a:lumMod val="75000"/>
                  </a:schemeClr>
                </a:solidFill>
                <a:latin typeface="Arial" panose="020B0604020202020204" pitchFamily="34" charset="0"/>
                <a:cs typeface="Arial" panose="020B0604020202020204" pitchFamily="34" charset="0"/>
              </a:rPr>
              <a:t> c</a:t>
            </a:r>
            <a:r>
              <a:rPr lang="vi-VN" sz="2000" b="1" dirty="0">
                <a:solidFill>
                  <a:schemeClr val="accent6">
                    <a:lumMod val="75000"/>
                  </a:schemeClr>
                </a:solidFill>
                <a:latin typeface="Arial" panose="020B0604020202020204" pitchFamily="34" charset="0"/>
                <a:cs typeface="Arial" panose="020B0604020202020204" pitchFamily="34" charset="0"/>
              </a:rPr>
              <a:t>ơ</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quan</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truyền</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thông</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các</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tổ</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chức</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cộng</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đồng</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tổ</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chức</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xã</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hội</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có</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thể</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sử</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dụng</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công</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cụ</a:t>
            </a:r>
            <a:r>
              <a:rPr lang="en-US" sz="2000" b="1" dirty="0">
                <a:solidFill>
                  <a:schemeClr val="accent6">
                    <a:lumMod val="75000"/>
                  </a:schemeClr>
                </a:solidFill>
                <a:latin typeface="Arial" panose="020B0604020202020204" pitchFamily="34" charset="0"/>
                <a:cs typeface="Arial" panose="020B0604020202020204" pitchFamily="34" charset="0"/>
              </a:rPr>
              <a:t> </a:t>
            </a:r>
            <a:r>
              <a:rPr lang="en-US" sz="2000" b="1" dirty="0" err="1">
                <a:solidFill>
                  <a:schemeClr val="accent6">
                    <a:lumMod val="75000"/>
                  </a:schemeClr>
                </a:solidFill>
                <a:latin typeface="Arial" panose="020B0604020202020204" pitchFamily="34" charset="0"/>
                <a:cs typeface="Arial" panose="020B0604020202020204" pitchFamily="34" charset="0"/>
              </a:rPr>
              <a:t>i</a:t>
            </a:r>
            <a:r>
              <a:rPr lang="en-US" sz="2000" b="1" dirty="0">
                <a:solidFill>
                  <a:schemeClr val="accent6">
                    <a:lumMod val="75000"/>
                  </a:schemeClr>
                </a:solidFill>
                <a:latin typeface="Arial" panose="020B0604020202020204" pitchFamily="34" charset="0"/>
                <a:cs typeface="Arial" panose="020B0604020202020204" pitchFamily="34" charset="0"/>
              </a:rPr>
              <a:t>-tree </a:t>
            </a:r>
            <a:r>
              <a:rPr lang="en-US" sz="2000" dirty="0" err="1">
                <a:solidFill>
                  <a:schemeClr val="accent6">
                    <a:lumMod val="75000"/>
                  </a:schemeClr>
                </a:solidFill>
                <a:latin typeface="Arial" panose="020B0604020202020204" pitchFamily="34" charset="0"/>
                <a:cs typeface="Arial" panose="020B0604020202020204" pitchFamily="34" charset="0"/>
              </a:rPr>
              <a:t>để</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truyền</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thông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về</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lợi</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ích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của</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cây</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xanh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từ</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đó</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khuyến</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khích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sự</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tham</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gia</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đóng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góp</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của</a:t>
            </a:r>
            <a:r>
              <a:rPr lang="en-US" sz="2000" dirty="0">
                <a:solidFill>
                  <a:schemeClr val="accent6">
                    <a:lumMod val="75000"/>
                  </a:schemeClr>
                </a:solidFill>
                <a:latin typeface="Arial" panose="020B0604020202020204" pitchFamily="34" charset="0"/>
                <a:cs typeface="Arial" panose="020B0604020202020204" pitchFamily="34" charset="0"/>
              </a:rPr>
              <a:t> ng</a:t>
            </a:r>
            <a:r>
              <a:rPr lang="vi-VN" sz="2000" dirty="0">
                <a:solidFill>
                  <a:schemeClr val="accent6">
                    <a:lumMod val="75000"/>
                  </a:schemeClr>
                </a:solidFill>
                <a:latin typeface="Arial" panose="020B0604020202020204" pitchFamily="34" charset="0"/>
                <a:cs typeface="Arial" panose="020B0604020202020204" pitchFamily="34" charset="0"/>
              </a:rPr>
              <a:t>ư</a:t>
            </a:r>
            <a:r>
              <a:rPr lang="en-US" sz="2000" dirty="0" err="1">
                <a:solidFill>
                  <a:schemeClr val="accent6">
                    <a:lumMod val="75000"/>
                  </a:schemeClr>
                </a:solidFill>
                <a:latin typeface="Arial" panose="020B0604020202020204" pitchFamily="34" charset="0"/>
                <a:cs typeface="Arial" panose="020B0604020202020204" pitchFamily="34" charset="0"/>
              </a:rPr>
              <a:t>ời</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dân</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trong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việc</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trồng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chăm</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sóc</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và</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giám</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sát</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hoạt</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động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trồng</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cây</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xanh</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tại</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các</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đô</a:t>
            </a:r>
            <a:r>
              <a:rPr lang="en-US" sz="2000" dirty="0">
                <a:solidFill>
                  <a:schemeClr val="accent6">
                    <a:lumMod val="75000"/>
                  </a:schemeClr>
                </a:solidFill>
                <a:latin typeface="Arial" panose="020B0604020202020204" pitchFamily="34" charset="0"/>
                <a:cs typeface="Arial" panose="020B0604020202020204" pitchFamily="34" charset="0"/>
              </a:rPr>
              <a:t> </a:t>
            </a:r>
            <a:r>
              <a:rPr lang="en-US" sz="2000" dirty="0" err="1">
                <a:solidFill>
                  <a:schemeClr val="accent6">
                    <a:lumMod val="75000"/>
                  </a:schemeClr>
                </a:solidFill>
                <a:latin typeface="Arial" panose="020B0604020202020204" pitchFamily="34" charset="0"/>
                <a:cs typeface="Arial" panose="020B0604020202020204" pitchFamily="34" charset="0"/>
              </a:rPr>
              <a:t>thị</a:t>
            </a:r>
            <a:r>
              <a:rPr lang="en-US" sz="2000" dirty="0">
                <a:solidFill>
                  <a:schemeClr val="accent6">
                    <a:lumMod val="75000"/>
                  </a:schemeClr>
                </a:solidFill>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2"/>
          </p:nvPr>
        </p:nvSpPr>
        <p:spPr/>
        <p:txBody>
          <a:bodyPr/>
          <a:lstStyle/>
          <a:p>
            <a:fld id="{9CD8D479-8942-46E8-A226-A4E01F7A105C}" type="slidenum">
              <a:rPr lang="en-US" smtClean="0"/>
              <a:t>18</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6/10/2022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TextBox 6">
            <a:extLst>
              <a:ext uri="{FF2B5EF4-FFF2-40B4-BE49-F238E27FC236}">
                <a16:creationId xmlns:a16="http://schemas.microsoft.com/office/drawing/2014/main" id="{22C8CA7B-9E62-473E-913C-B6295B12BF6C}"/>
              </a:ext>
            </a:extLst>
          </p:cNvPr>
          <p:cNvSpPr txBox="1"/>
          <p:nvPr/>
        </p:nvSpPr>
        <p:spPr>
          <a:xfrm>
            <a:off x="1052816" y="353432"/>
            <a:ext cx="10011651" cy="584775"/>
          </a:xfrm>
          <a:prstGeom prst="rect">
            <a:avLst/>
          </a:prstGeom>
          <a:noFill/>
        </p:spPr>
        <p:txBody>
          <a:bodyPr wrap="none" rtlCol="0">
            <a:spAutoFit/>
          </a:bodyPr>
          <a:lstStyle/>
          <a:p>
            <a:pPr algn="ctr"/>
            <a:r>
              <a:rPr lang="en-US" sz="3200" dirty="0" err="1">
                <a:solidFill>
                  <a:srgbClr val="00B050"/>
                </a:solidFill>
                <a:latin typeface="Arial" panose="020B0604020202020204" pitchFamily="34" charset="0"/>
                <a:cs typeface="Arial" panose="020B0604020202020204" pitchFamily="34" charset="0"/>
              </a:rPr>
              <a:t>Khả</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năng</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sử</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dụng</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và</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nghiên</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cứu</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về</a:t>
            </a:r>
            <a:r>
              <a:rPr lang="en-US" sz="3200" dirty="0">
                <a:solidFill>
                  <a:srgbClr val="00B050"/>
                </a:solidFill>
                <a:latin typeface="Arial" panose="020B0604020202020204" pitchFamily="34" charset="0"/>
                <a:cs typeface="Arial" panose="020B0604020202020204" pitchFamily="34" charset="0"/>
              </a:rPr>
              <a:t> I-tree ở </a:t>
            </a:r>
            <a:r>
              <a:rPr lang="en-US" sz="3200" dirty="0" err="1">
                <a:solidFill>
                  <a:srgbClr val="00B050"/>
                </a:solidFill>
                <a:latin typeface="Arial" panose="020B0604020202020204" pitchFamily="34" charset="0"/>
                <a:cs typeface="Arial" panose="020B0604020202020204" pitchFamily="34" charset="0"/>
              </a:rPr>
              <a:t>Việt</a:t>
            </a:r>
            <a:r>
              <a:rPr lang="en-US" sz="3200" dirty="0">
                <a:solidFill>
                  <a:srgbClr val="00B050"/>
                </a:solidFill>
                <a:latin typeface="Arial" panose="020B0604020202020204" pitchFamily="34" charset="0"/>
                <a:cs typeface="Arial" panose="020B0604020202020204" pitchFamily="34" charset="0"/>
              </a:rPr>
              <a:t> Nam</a:t>
            </a:r>
          </a:p>
        </p:txBody>
      </p:sp>
    </p:spTree>
    <p:extLst>
      <p:ext uri="{BB962C8B-B14F-4D97-AF65-F5344CB8AC3E}">
        <p14:creationId xmlns:p14="http://schemas.microsoft.com/office/powerpoint/2010/main" val="4114924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9F1A19-5696-4AD8-B86E-0B75CBE17D3E}"/>
              </a:ext>
            </a:extLst>
          </p:cNvPr>
          <p:cNvPicPr>
            <a:picLocks noChangeAspect="1"/>
          </p:cNvPicPr>
          <p:nvPr/>
        </p:nvPicPr>
        <p:blipFill>
          <a:blip r:embed="rId2"/>
          <a:stretch>
            <a:fillRect/>
          </a:stretch>
        </p:blipFill>
        <p:spPr>
          <a:xfrm>
            <a:off x="2271726" y="2207683"/>
            <a:ext cx="5909542" cy="3623733"/>
          </a:xfrm>
          <a:prstGeom prst="rect">
            <a:avLst/>
          </a:prstGeom>
        </p:spPr>
      </p:pic>
      <p:sp>
        <p:nvSpPr>
          <p:cNvPr id="4" name="Title 3"/>
          <p:cNvSpPr>
            <a:spLocks noGrp="1"/>
          </p:cNvSpPr>
          <p:nvPr>
            <p:ph type="title"/>
          </p:nvPr>
        </p:nvSpPr>
        <p:spPr/>
        <p:txBody>
          <a:bodyPr>
            <a:normAutofit/>
          </a:bodyPr>
          <a:lstStyle/>
          <a:p>
            <a:endParaRPr lang="en-US" sz="3600" dirty="0">
              <a:latin typeface="Arial" panose="020B0604020202020204" pitchFamily="34" charset="0"/>
              <a:cs typeface="Arial" panose="020B0604020202020204" pitchFamily="34" charset="0"/>
            </a:endParaRPr>
          </a:p>
        </p:txBody>
      </p:sp>
      <p:sp>
        <p:nvSpPr>
          <p:cNvPr id="5" name="Text Placeholder 4"/>
          <p:cNvSpPr>
            <a:spLocks noGrp="1"/>
          </p:cNvSpPr>
          <p:nvPr>
            <p:ph type="body" idx="1"/>
          </p:nvPr>
        </p:nvSpPr>
        <p:spPr/>
        <p:txBody>
          <a:bodyPr/>
          <a:lstStyle/>
          <a:p>
            <a:endParaRPr lang="en-US"/>
          </a:p>
        </p:txBody>
      </p:sp>
      <p:sp>
        <p:nvSpPr>
          <p:cNvPr id="2" name="Rectangle 1">
            <a:extLst>
              <a:ext uri="{FF2B5EF4-FFF2-40B4-BE49-F238E27FC236}">
                <a16:creationId xmlns:a16="http://schemas.microsoft.com/office/drawing/2014/main" id="{564F0C3A-305A-4F21-B219-371A358DCD81}"/>
              </a:ext>
            </a:extLst>
          </p:cNvPr>
          <p:cNvSpPr/>
          <p:nvPr/>
        </p:nvSpPr>
        <p:spPr>
          <a:xfrm>
            <a:off x="1388621" y="703418"/>
            <a:ext cx="9414757" cy="646331"/>
          </a:xfrm>
          <a:prstGeom prst="rect">
            <a:avLst/>
          </a:prstGeom>
        </p:spPr>
        <p:txBody>
          <a:bodyPr wrap="none">
            <a:spAutoFit/>
          </a:bodyPr>
          <a:lstStyle/>
          <a:p>
            <a:r>
              <a:rPr lang="en-US" sz="3600" dirty="0" err="1">
                <a:solidFill>
                  <a:srgbClr val="00B050"/>
                </a:solidFill>
                <a:latin typeface="Arial" panose="020B0604020202020204" pitchFamily="34" charset="0"/>
                <a:cs typeface="Arial" panose="020B0604020202020204" pitchFamily="34" charset="0"/>
              </a:rPr>
              <a:t>Chân</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thành</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cảm</a:t>
            </a:r>
            <a:r>
              <a:rPr lang="en-US" sz="3600" dirty="0">
                <a:solidFill>
                  <a:srgbClr val="00B050"/>
                </a:solidFill>
                <a:latin typeface="Arial" panose="020B0604020202020204" pitchFamily="34" charset="0"/>
                <a:cs typeface="Arial" panose="020B0604020202020204" pitchFamily="34" charset="0"/>
              </a:rPr>
              <a:t> </a:t>
            </a:r>
            <a:r>
              <a:rPr lang="vi-VN" sz="3600" dirty="0">
                <a:solidFill>
                  <a:srgbClr val="00B050"/>
                </a:solidFill>
                <a:latin typeface="Arial" panose="020B0604020202020204" pitchFamily="34" charset="0"/>
                <a:cs typeface="Arial" panose="020B0604020202020204" pitchFamily="34" charset="0"/>
              </a:rPr>
              <a:t>ơ</a:t>
            </a:r>
            <a:r>
              <a:rPr lang="en-US" sz="3600" dirty="0">
                <a:solidFill>
                  <a:srgbClr val="00B050"/>
                </a:solidFill>
                <a:latin typeface="Arial" panose="020B0604020202020204" pitchFamily="34" charset="0"/>
                <a:cs typeface="Arial" panose="020B0604020202020204" pitchFamily="34" charset="0"/>
              </a:rPr>
              <a:t>n </a:t>
            </a:r>
            <a:r>
              <a:rPr lang="en-US" sz="3600" dirty="0" err="1">
                <a:solidFill>
                  <a:srgbClr val="00B050"/>
                </a:solidFill>
                <a:latin typeface="Arial" panose="020B0604020202020204" pitchFamily="34" charset="0"/>
                <a:cs typeface="Arial" panose="020B0604020202020204" pitchFamily="34" charset="0"/>
              </a:rPr>
              <a:t>sự</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lắng</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nghe</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của</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quý</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vị</a:t>
            </a:r>
            <a:r>
              <a:rPr lang="en-US" sz="3600" dirty="0">
                <a:solidFill>
                  <a:srgbClr val="00B050"/>
                </a:solidFill>
                <a:latin typeface="Arial" panose="020B0604020202020204" pitchFamily="34" charset="0"/>
                <a:cs typeface="Arial" panose="020B0604020202020204" pitchFamily="34" charset="0"/>
              </a:rPr>
              <a:t>!</a:t>
            </a:r>
            <a:endParaRPr lang="en-US" sz="3600" dirty="0">
              <a:solidFill>
                <a:srgbClr val="00B050"/>
              </a:solidFill>
            </a:endParaRPr>
          </a:p>
        </p:txBody>
      </p:sp>
    </p:spTree>
    <p:extLst>
      <p:ext uri="{BB962C8B-B14F-4D97-AF65-F5344CB8AC3E}">
        <p14:creationId xmlns:p14="http://schemas.microsoft.com/office/powerpoint/2010/main" val="2939397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749149"/>
          </a:xfrm>
        </p:spPr>
        <p:txBody>
          <a:bodyPr/>
          <a:lstStyle/>
          <a:p>
            <a:r>
              <a:rPr lang="fr-FR" dirty="0" err="1"/>
              <a:t>Nội</a:t>
            </a:r>
            <a:r>
              <a:rPr lang="fr-FR" dirty="0"/>
              <a:t> </a:t>
            </a:r>
            <a:r>
              <a:rPr lang="fr-FR" dirty="0" err="1"/>
              <a:t>dung</a:t>
            </a:r>
            <a:r>
              <a:rPr lang="fr-FR" dirty="0"/>
              <a:t> </a:t>
            </a:r>
            <a:r>
              <a:rPr lang="fr-FR" dirty="0" err="1"/>
              <a:t>chính</a:t>
            </a:r>
            <a:endParaRPr lang="en-US" dirty="0"/>
          </a:p>
        </p:txBody>
      </p:sp>
      <p:sp>
        <p:nvSpPr>
          <p:cNvPr id="3" name="Content Placeholder 2"/>
          <p:cNvSpPr>
            <a:spLocks noGrp="1"/>
          </p:cNvSpPr>
          <p:nvPr>
            <p:ph idx="1"/>
          </p:nvPr>
        </p:nvSpPr>
        <p:spPr>
          <a:xfrm>
            <a:off x="1454065" y="1224255"/>
            <a:ext cx="9371948" cy="1862999"/>
          </a:xfrm>
        </p:spPr>
        <p:txBody>
          <a:bodyPr/>
          <a:lstStyle/>
          <a:p>
            <a:r>
              <a:rPr lang="en-US" dirty="0" err="1"/>
              <a:t>Bối</a:t>
            </a:r>
            <a:r>
              <a:rPr lang="en-US" dirty="0"/>
              <a:t> </a:t>
            </a:r>
            <a:r>
              <a:rPr lang="en-US" dirty="0" err="1"/>
              <a:t>cảnh</a:t>
            </a:r>
            <a:r>
              <a:rPr lang="en-US" dirty="0"/>
              <a:t> </a:t>
            </a:r>
            <a:r>
              <a:rPr lang="en-US" dirty="0" err="1"/>
              <a:t>chung</a:t>
            </a:r>
            <a:r>
              <a:rPr lang="en-US" dirty="0"/>
              <a:t> </a:t>
            </a:r>
            <a:r>
              <a:rPr lang="en-US" dirty="0" err="1"/>
              <a:t>về</a:t>
            </a:r>
            <a:r>
              <a:rPr lang="en-US" dirty="0"/>
              <a:t> </a:t>
            </a:r>
            <a:r>
              <a:rPr lang="en-US" dirty="0" err="1"/>
              <a:t>cây</a:t>
            </a:r>
            <a:r>
              <a:rPr lang="en-US" dirty="0"/>
              <a:t> </a:t>
            </a:r>
            <a:r>
              <a:rPr lang="en-US" dirty="0" err="1"/>
              <a:t>xanh</a:t>
            </a:r>
            <a:r>
              <a:rPr lang="en-US" dirty="0"/>
              <a:t> </a:t>
            </a:r>
            <a:r>
              <a:rPr lang="en-US" dirty="0" err="1"/>
              <a:t>đô</a:t>
            </a:r>
            <a:r>
              <a:rPr lang="en-US" dirty="0"/>
              <a:t> </a:t>
            </a:r>
            <a:r>
              <a:rPr lang="en-US" dirty="0" err="1"/>
              <a:t>thị</a:t>
            </a:r>
            <a:r>
              <a:rPr lang="en-US" dirty="0"/>
              <a:t> ở </a:t>
            </a:r>
            <a:r>
              <a:rPr lang="en-US" dirty="0" err="1"/>
              <a:t>Việt</a:t>
            </a:r>
            <a:r>
              <a:rPr lang="en-US" dirty="0"/>
              <a:t> Nam </a:t>
            </a:r>
            <a:r>
              <a:rPr lang="en-US" dirty="0" err="1"/>
              <a:t>và</a:t>
            </a:r>
            <a:r>
              <a:rPr lang="en-US" dirty="0"/>
              <a:t> </a:t>
            </a:r>
            <a:r>
              <a:rPr lang="en-US" dirty="0" err="1"/>
              <a:t>đề</a:t>
            </a:r>
            <a:r>
              <a:rPr lang="en-US" dirty="0"/>
              <a:t> </a:t>
            </a:r>
            <a:r>
              <a:rPr lang="en-US" dirty="0" err="1"/>
              <a:t>án</a:t>
            </a:r>
            <a:r>
              <a:rPr lang="en-US" dirty="0"/>
              <a:t> 1 </a:t>
            </a:r>
            <a:r>
              <a:rPr lang="en-US" dirty="0" err="1"/>
              <a:t>tỷ</a:t>
            </a:r>
            <a:r>
              <a:rPr lang="en-US" dirty="0"/>
              <a:t> </a:t>
            </a:r>
            <a:r>
              <a:rPr lang="en-US" dirty="0" err="1"/>
              <a:t>cây</a:t>
            </a:r>
            <a:r>
              <a:rPr lang="en-US" dirty="0"/>
              <a:t> </a:t>
            </a:r>
            <a:r>
              <a:rPr lang="en-US" dirty="0" err="1"/>
              <a:t>xanh</a:t>
            </a:r>
            <a:endParaRPr lang="en-US" dirty="0"/>
          </a:p>
          <a:p>
            <a:r>
              <a:rPr lang="en-US" dirty="0" err="1"/>
              <a:t>GreenViet</a:t>
            </a:r>
            <a:r>
              <a:rPr lang="en-US" dirty="0"/>
              <a:t> </a:t>
            </a:r>
            <a:r>
              <a:rPr lang="en-US" dirty="0" err="1"/>
              <a:t>và</a:t>
            </a:r>
            <a:r>
              <a:rPr lang="en-US" dirty="0"/>
              <a:t> </a:t>
            </a:r>
            <a:r>
              <a:rPr lang="en-US" dirty="0" err="1"/>
              <a:t>sáng</a:t>
            </a:r>
            <a:r>
              <a:rPr lang="en-US" dirty="0"/>
              <a:t> </a:t>
            </a:r>
            <a:r>
              <a:rPr lang="en-US" dirty="0" err="1"/>
              <a:t>kiến</a:t>
            </a:r>
            <a:r>
              <a:rPr lang="en-US" dirty="0"/>
              <a:t> </a:t>
            </a:r>
            <a:r>
              <a:rPr lang="en-US" dirty="0" err="1"/>
              <a:t>trồng</a:t>
            </a:r>
            <a:r>
              <a:rPr lang="en-US" dirty="0"/>
              <a:t> 1 </a:t>
            </a:r>
            <a:r>
              <a:rPr lang="en-US" dirty="0" err="1"/>
              <a:t>triệu</a:t>
            </a:r>
            <a:r>
              <a:rPr lang="en-US" dirty="0"/>
              <a:t> </a:t>
            </a:r>
            <a:r>
              <a:rPr lang="en-US" dirty="0" err="1"/>
              <a:t>cây</a:t>
            </a:r>
            <a:r>
              <a:rPr lang="en-US" dirty="0"/>
              <a:t> </a:t>
            </a:r>
            <a:r>
              <a:rPr lang="en-US" dirty="0" err="1"/>
              <a:t>xanh</a:t>
            </a:r>
            <a:r>
              <a:rPr lang="en-US" dirty="0"/>
              <a:t> </a:t>
            </a:r>
            <a:r>
              <a:rPr lang="en-US" dirty="0" err="1"/>
              <a:t>đô</a:t>
            </a:r>
            <a:r>
              <a:rPr lang="en-US" dirty="0"/>
              <a:t> </a:t>
            </a:r>
            <a:r>
              <a:rPr lang="en-US" dirty="0" err="1"/>
              <a:t>thị</a:t>
            </a:r>
            <a:r>
              <a:rPr lang="en-US" dirty="0"/>
              <a:t> ở </a:t>
            </a:r>
            <a:r>
              <a:rPr lang="en-US" dirty="0" err="1"/>
              <a:t>Việt</a:t>
            </a:r>
            <a:r>
              <a:rPr lang="en-US" dirty="0"/>
              <a:t> Nam</a:t>
            </a:r>
          </a:p>
          <a:p>
            <a:r>
              <a:rPr lang="en-US" dirty="0"/>
              <a:t>I-tree </a:t>
            </a:r>
            <a:r>
              <a:rPr lang="en-US" dirty="0" err="1"/>
              <a:t>là</a:t>
            </a:r>
            <a:r>
              <a:rPr lang="en-US" dirty="0"/>
              <a:t> </a:t>
            </a:r>
            <a:r>
              <a:rPr lang="en-US" dirty="0" err="1"/>
              <a:t>gì</a:t>
            </a:r>
            <a:r>
              <a:rPr lang="en-US" dirty="0"/>
              <a:t>? </a:t>
            </a:r>
            <a:r>
              <a:rPr lang="en-US" dirty="0" err="1"/>
              <a:t>Vì</a:t>
            </a:r>
            <a:r>
              <a:rPr lang="en-US" dirty="0"/>
              <a:t> </a:t>
            </a:r>
            <a:r>
              <a:rPr lang="en-US" dirty="0" err="1"/>
              <a:t>sao</a:t>
            </a:r>
            <a:r>
              <a:rPr lang="en-US" dirty="0"/>
              <a:t> </a:t>
            </a:r>
            <a:r>
              <a:rPr lang="en-US" dirty="0" err="1"/>
              <a:t>i</a:t>
            </a:r>
            <a:r>
              <a:rPr lang="en-US" dirty="0"/>
              <a:t>-tree </a:t>
            </a:r>
            <a:r>
              <a:rPr lang="en-US" dirty="0" err="1"/>
              <a:t>lại</a:t>
            </a:r>
            <a:r>
              <a:rPr lang="en-US" dirty="0"/>
              <a:t> </a:t>
            </a:r>
            <a:r>
              <a:rPr lang="en-US" dirty="0" err="1"/>
              <a:t>cần</a:t>
            </a:r>
            <a:r>
              <a:rPr lang="en-US" dirty="0"/>
              <a:t> </a:t>
            </a:r>
            <a:r>
              <a:rPr lang="en-US" dirty="0" err="1"/>
              <a:t>thiết</a:t>
            </a:r>
            <a:r>
              <a:rPr lang="en-US" dirty="0"/>
              <a:t> </a:t>
            </a:r>
            <a:r>
              <a:rPr lang="en-US" dirty="0" err="1"/>
              <a:t>cho</a:t>
            </a:r>
            <a:r>
              <a:rPr lang="en-US" dirty="0"/>
              <a:t> </a:t>
            </a:r>
            <a:r>
              <a:rPr lang="en-US" dirty="0" err="1"/>
              <a:t>Việt</a:t>
            </a:r>
            <a:r>
              <a:rPr lang="en-US" dirty="0"/>
              <a:t> Nam? </a:t>
            </a:r>
          </a:p>
          <a:p>
            <a:r>
              <a:rPr lang="en-US" dirty="0" err="1"/>
              <a:t>Cộng</a:t>
            </a:r>
            <a:r>
              <a:rPr lang="en-US" dirty="0"/>
              <a:t> </a:t>
            </a:r>
            <a:r>
              <a:rPr lang="en-US" dirty="0" err="1"/>
              <a:t>đồng</a:t>
            </a:r>
            <a:r>
              <a:rPr lang="en-US" dirty="0"/>
              <a:t> </a:t>
            </a:r>
            <a:r>
              <a:rPr lang="en-US" dirty="0" err="1"/>
              <a:t>sử</a:t>
            </a:r>
            <a:r>
              <a:rPr lang="en-US" dirty="0"/>
              <a:t> </a:t>
            </a:r>
            <a:r>
              <a:rPr lang="en-US" dirty="0" err="1"/>
              <a:t>dụng</a:t>
            </a:r>
            <a:r>
              <a:rPr lang="en-US" dirty="0"/>
              <a:t> </a:t>
            </a:r>
            <a:r>
              <a:rPr lang="en-US" dirty="0" err="1"/>
              <a:t>i</a:t>
            </a:r>
            <a:r>
              <a:rPr lang="en-US" dirty="0"/>
              <a:t>-tree </a:t>
            </a:r>
            <a:r>
              <a:rPr lang="en-US" dirty="0" err="1"/>
              <a:t>toàn</a:t>
            </a:r>
            <a:r>
              <a:rPr lang="en-US" dirty="0"/>
              <a:t> </a:t>
            </a:r>
            <a:r>
              <a:rPr lang="en-US" dirty="0" err="1"/>
              <a:t>cầu</a:t>
            </a:r>
            <a:r>
              <a:rPr lang="en-US" dirty="0"/>
              <a:t> </a:t>
            </a:r>
            <a:r>
              <a:rPr lang="en-US" dirty="0" err="1"/>
              <a:t>và</a:t>
            </a:r>
            <a:r>
              <a:rPr lang="en-US" dirty="0"/>
              <a:t> </a:t>
            </a:r>
            <a:r>
              <a:rPr lang="en-US" dirty="0" err="1"/>
              <a:t>Châu</a:t>
            </a:r>
            <a:r>
              <a:rPr lang="en-US" dirty="0"/>
              <a:t> Á</a:t>
            </a:r>
          </a:p>
        </p:txBody>
      </p:sp>
      <p:sp>
        <p:nvSpPr>
          <p:cNvPr id="4" name="Slide Number Placeholder 3"/>
          <p:cNvSpPr>
            <a:spLocks noGrp="1"/>
          </p:cNvSpPr>
          <p:nvPr>
            <p:ph type="sldNum" sz="quarter" idx="12"/>
          </p:nvPr>
        </p:nvSpPr>
        <p:spPr/>
        <p:txBody>
          <a:bodyPr/>
          <a:lstStyle/>
          <a:p>
            <a:fld id="{9CD8D479-8942-46E8-A226-A4E01F7A105C}" type="slidenum">
              <a:rPr lang="en-US" smtClean="0"/>
              <a:t>2</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6/8/2022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pic>
        <p:nvPicPr>
          <p:cNvPr id="8" name="Picture 7">
            <a:extLst>
              <a:ext uri="{FF2B5EF4-FFF2-40B4-BE49-F238E27FC236}">
                <a16:creationId xmlns:a16="http://schemas.microsoft.com/office/drawing/2014/main" id="{9E407FB7-6896-4C82-AA4E-125DBB584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038" y="3239058"/>
            <a:ext cx="8842001" cy="3238537"/>
          </a:xfrm>
          <a:prstGeom prst="rect">
            <a:avLst/>
          </a:prstGeom>
        </p:spPr>
      </p:pic>
    </p:spTree>
    <p:extLst>
      <p:ext uri="{BB962C8B-B14F-4D97-AF65-F5344CB8AC3E}">
        <p14:creationId xmlns:p14="http://schemas.microsoft.com/office/powerpoint/2010/main" val="16276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Title and Content Layout with Chart</a:t>
            </a:r>
          </a:p>
        </p:txBody>
      </p:sp>
      <p:sp>
        <p:nvSpPr>
          <p:cNvPr id="4" name="Slide Number Placeholder 3"/>
          <p:cNvSpPr>
            <a:spLocks noGrp="1"/>
          </p:cNvSpPr>
          <p:nvPr>
            <p:ph type="sldNum" sz="quarter" idx="12"/>
          </p:nvPr>
        </p:nvSpPr>
        <p:spPr/>
        <p:txBody>
          <a:bodyPr/>
          <a:lstStyle/>
          <a:p>
            <a:fld id="{9CD8D479-8942-46E8-A226-A4E01F7A105C}" type="slidenum">
              <a:rPr lang="en-US" smtClean="0"/>
              <a:t>20</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6/8/2022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graphicFrame>
        <p:nvGraphicFramePr>
          <p:cNvPr id="7" name="Content Placeholder 8" descr="Clustered column chart representing&#10;3 series for 4 categories"/>
          <p:cNvGraphicFramePr>
            <a:graphicFrameLocks noGrp="1"/>
          </p:cNvGraphicFramePr>
          <p:nvPr>
            <p:ph idx="1"/>
            <p:extLst>
              <p:ext uri="{D42A27DB-BD31-4B8C-83A1-F6EECF244321}">
                <p14:modId xmlns:p14="http://schemas.microsoft.com/office/powerpoint/2010/main" val="1646913464"/>
              </p:ext>
            </p:extLst>
          </p:nvPr>
        </p:nvGraphicFramePr>
        <p:xfrm>
          <a:off x="1409700" y="1565275"/>
          <a:ext cx="9372600" cy="46212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3269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Content Layout with Table</a:t>
            </a:r>
          </a:p>
        </p:txBody>
      </p:sp>
      <p:sp>
        <p:nvSpPr>
          <p:cNvPr id="3" name="Content Placeholder 2"/>
          <p:cNvSpPr>
            <a:spLocks noGrp="1"/>
          </p:cNvSpPr>
          <p:nvPr>
            <p:ph sz="half" idx="1"/>
          </p:nvPr>
        </p:nvSpPr>
        <p:spPr/>
        <p:txBody>
          <a:bodyPr/>
          <a:lstStyle/>
          <a:p>
            <a:r>
              <a:rPr lang="en-US" dirty="0"/>
              <a:t>First bullet point here</a:t>
            </a:r>
          </a:p>
          <a:p>
            <a:r>
              <a:rPr lang="en-US" dirty="0"/>
              <a:t>Second bullet point here</a:t>
            </a:r>
          </a:p>
          <a:p>
            <a:r>
              <a:rPr lang="en-US" dirty="0"/>
              <a:t>Third bullet point here</a:t>
            </a:r>
          </a:p>
        </p:txBody>
      </p:sp>
      <p:sp>
        <p:nvSpPr>
          <p:cNvPr id="5" name="Slide Number Placeholder 4"/>
          <p:cNvSpPr>
            <a:spLocks noGrp="1"/>
          </p:cNvSpPr>
          <p:nvPr>
            <p:ph type="sldNum" sz="quarter" idx="12"/>
          </p:nvPr>
        </p:nvSpPr>
        <p:spPr/>
        <p:txBody>
          <a:bodyPr/>
          <a:lstStyle/>
          <a:p>
            <a:fld id="{9CD8D479-8942-46E8-A226-A4E01F7A105C}" type="slidenum">
              <a:rPr lang="en-US" smtClean="0"/>
              <a:t>21</a:t>
            </a:fld>
            <a:endParaRPr lang="en-US"/>
          </a:p>
        </p:txBody>
      </p:sp>
      <p:sp>
        <p:nvSpPr>
          <p:cNvPr id="6" name="Date Placeholder 5"/>
          <p:cNvSpPr>
            <a:spLocks noGrp="1"/>
          </p:cNvSpPr>
          <p:nvPr>
            <p:ph type="dt" sz="half" idx="10"/>
          </p:nvPr>
        </p:nvSpPr>
        <p:spPr/>
        <p:txBody>
          <a:bodyPr/>
          <a:lstStyle/>
          <a:p>
            <a:fld id="{93A66BA0-BF77-43AC-894A-20AD8220B887}" type="datetime1">
              <a:rPr lang="en-US" smtClean="0"/>
              <a:pPr/>
              <a:t>6/8/2022</a:t>
            </a:fld>
            <a:endParaRPr lang="en-US" dirty="0"/>
          </a:p>
        </p:txBody>
      </p:sp>
      <p:sp>
        <p:nvSpPr>
          <p:cNvPr id="7" name="Footer Placeholder 6"/>
          <p:cNvSpPr>
            <a:spLocks noGrp="1"/>
          </p:cNvSpPr>
          <p:nvPr>
            <p:ph type="ftr" sz="quarter" idx="11"/>
          </p:nvPr>
        </p:nvSpPr>
        <p:spPr/>
        <p:txBody>
          <a:bodyPr/>
          <a:lstStyle/>
          <a:p>
            <a:r>
              <a:rPr lang="en-US"/>
              <a:t>Add a footer</a:t>
            </a:r>
            <a:endParaRPr lang="en-US" dirty="0"/>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245721988"/>
              </p:ext>
            </p:extLst>
          </p:nvPr>
        </p:nvGraphicFramePr>
        <p:xfrm>
          <a:off x="6172200" y="1555750"/>
          <a:ext cx="4610100" cy="2072820"/>
        </p:xfrm>
        <a:graphic>
          <a:graphicData uri="http://schemas.openxmlformats.org/drawingml/2006/table">
            <a:tbl>
              <a:tblPr firstRow="1" bandRow="1">
                <a:tableStyleId>{3B4B98B0-60AC-42C2-AFA5-B58CD77FA1E5}</a:tableStyleId>
              </a:tblPr>
              <a:tblGrid>
                <a:gridCol w="1536700">
                  <a:extLst>
                    <a:ext uri="{9D8B030D-6E8A-4147-A177-3AD203B41FA5}">
                      <a16:colId xmlns:a16="http://schemas.microsoft.com/office/drawing/2014/main" val="20000"/>
                    </a:ext>
                  </a:extLst>
                </a:gridCol>
                <a:gridCol w="1536700">
                  <a:extLst>
                    <a:ext uri="{9D8B030D-6E8A-4147-A177-3AD203B41FA5}">
                      <a16:colId xmlns:a16="http://schemas.microsoft.com/office/drawing/2014/main" val="20001"/>
                    </a:ext>
                  </a:extLst>
                </a:gridCol>
                <a:gridCol w="1536700">
                  <a:extLst>
                    <a:ext uri="{9D8B030D-6E8A-4147-A177-3AD203B41FA5}">
                      <a16:colId xmlns:a16="http://schemas.microsoft.com/office/drawing/2014/main" val="20002"/>
                    </a:ext>
                  </a:extLst>
                </a:gridCol>
              </a:tblGrid>
              <a:tr h="518205">
                <a:tc>
                  <a:txBody>
                    <a:bodyPr/>
                    <a:lstStyle/>
                    <a:p>
                      <a:r>
                        <a:rPr lang="en-US" dirty="0"/>
                        <a:t>Class</a:t>
                      </a:r>
                    </a:p>
                  </a:txBody>
                  <a:tcPr anchor="ctr"/>
                </a:tc>
                <a:tc>
                  <a:txBody>
                    <a:bodyPr/>
                    <a:lstStyle/>
                    <a:p>
                      <a:pPr algn="ctr"/>
                      <a:r>
                        <a:rPr lang="en-US" dirty="0"/>
                        <a:t>Group A</a:t>
                      </a:r>
                    </a:p>
                  </a:txBody>
                  <a:tcPr anchor="ctr"/>
                </a:tc>
                <a:tc>
                  <a:txBody>
                    <a:bodyPr/>
                    <a:lstStyle/>
                    <a:p>
                      <a:pPr algn="ctr"/>
                      <a:r>
                        <a:rPr lang="en-US" dirty="0"/>
                        <a:t>Group B</a:t>
                      </a:r>
                    </a:p>
                  </a:txBody>
                  <a:tcPr anchor="ctr"/>
                </a:tc>
                <a:extLst>
                  <a:ext uri="{0D108BD9-81ED-4DB2-BD59-A6C34878D82A}">
                    <a16:rowId xmlns:a16="http://schemas.microsoft.com/office/drawing/2014/main" val="10000"/>
                  </a:ext>
                </a:extLst>
              </a:tr>
              <a:tr h="518205">
                <a:tc>
                  <a:txBody>
                    <a:bodyPr/>
                    <a:lstStyle/>
                    <a:p>
                      <a:r>
                        <a:rPr lang="en-US" dirty="0"/>
                        <a:t>Class 1</a:t>
                      </a:r>
                    </a:p>
                  </a:txBody>
                  <a:tcPr anchor="ctr"/>
                </a:tc>
                <a:tc>
                  <a:txBody>
                    <a:bodyPr/>
                    <a:lstStyle/>
                    <a:p>
                      <a:pPr algn="ctr"/>
                      <a:r>
                        <a:rPr lang="en-US" dirty="0"/>
                        <a:t>82</a:t>
                      </a:r>
                    </a:p>
                  </a:txBody>
                  <a:tcPr anchor="ctr"/>
                </a:tc>
                <a:tc>
                  <a:txBody>
                    <a:bodyPr/>
                    <a:lstStyle/>
                    <a:p>
                      <a:pPr algn="ctr"/>
                      <a:r>
                        <a:rPr lang="en-US" dirty="0"/>
                        <a:t>95</a:t>
                      </a:r>
                    </a:p>
                  </a:txBody>
                  <a:tcPr anchor="ctr"/>
                </a:tc>
                <a:extLst>
                  <a:ext uri="{0D108BD9-81ED-4DB2-BD59-A6C34878D82A}">
                    <a16:rowId xmlns:a16="http://schemas.microsoft.com/office/drawing/2014/main" val="10001"/>
                  </a:ext>
                </a:extLst>
              </a:tr>
              <a:tr h="518205">
                <a:tc>
                  <a:txBody>
                    <a:bodyPr/>
                    <a:lstStyle/>
                    <a:p>
                      <a:r>
                        <a:rPr lang="en-US" dirty="0"/>
                        <a:t>Class 2</a:t>
                      </a:r>
                    </a:p>
                  </a:txBody>
                  <a:tcPr anchor="ctr"/>
                </a:tc>
                <a:tc>
                  <a:txBody>
                    <a:bodyPr/>
                    <a:lstStyle/>
                    <a:p>
                      <a:pPr algn="ctr"/>
                      <a:r>
                        <a:rPr lang="en-US" dirty="0"/>
                        <a:t>76</a:t>
                      </a:r>
                    </a:p>
                  </a:txBody>
                  <a:tcPr anchor="ctr"/>
                </a:tc>
                <a:tc>
                  <a:txBody>
                    <a:bodyPr/>
                    <a:lstStyle/>
                    <a:p>
                      <a:pPr algn="ctr"/>
                      <a:r>
                        <a:rPr lang="en-US" dirty="0"/>
                        <a:t>88</a:t>
                      </a:r>
                    </a:p>
                  </a:txBody>
                  <a:tcPr anchor="ctr"/>
                </a:tc>
                <a:extLst>
                  <a:ext uri="{0D108BD9-81ED-4DB2-BD59-A6C34878D82A}">
                    <a16:rowId xmlns:a16="http://schemas.microsoft.com/office/drawing/2014/main" val="10002"/>
                  </a:ext>
                </a:extLst>
              </a:tr>
              <a:tr h="518205">
                <a:tc>
                  <a:txBody>
                    <a:bodyPr/>
                    <a:lstStyle/>
                    <a:p>
                      <a:r>
                        <a:rPr lang="en-US" dirty="0"/>
                        <a:t>Class 3</a:t>
                      </a:r>
                    </a:p>
                  </a:txBody>
                  <a:tcPr anchor="ctr"/>
                </a:tc>
                <a:tc>
                  <a:txBody>
                    <a:bodyPr/>
                    <a:lstStyle/>
                    <a:p>
                      <a:pPr algn="ctr"/>
                      <a:r>
                        <a:rPr lang="en-US" dirty="0"/>
                        <a:t>84</a:t>
                      </a:r>
                    </a:p>
                  </a:txBody>
                  <a:tcPr anchor="ctr"/>
                </a:tc>
                <a:tc>
                  <a:txBody>
                    <a:bodyPr/>
                    <a:lstStyle/>
                    <a:p>
                      <a:pPr algn="ctr"/>
                      <a:r>
                        <a:rPr lang="en-US" dirty="0"/>
                        <a:t>90</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1559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Content Layout with SmartArt</a:t>
            </a:r>
          </a:p>
        </p:txBody>
      </p:sp>
      <p:sp>
        <p:nvSpPr>
          <p:cNvPr id="3" name="Content Placeholder 2"/>
          <p:cNvSpPr>
            <a:spLocks noGrp="1"/>
          </p:cNvSpPr>
          <p:nvPr>
            <p:ph sz="half" idx="1"/>
          </p:nvPr>
        </p:nvSpPr>
        <p:spPr/>
        <p:txBody>
          <a:bodyPr/>
          <a:lstStyle/>
          <a:p>
            <a:r>
              <a:rPr lang="en-US" dirty="0"/>
              <a:t>First bullet point here</a:t>
            </a:r>
          </a:p>
          <a:p>
            <a:r>
              <a:rPr lang="en-US" dirty="0"/>
              <a:t>Second bullet point here</a:t>
            </a:r>
          </a:p>
          <a:p>
            <a:r>
              <a:rPr lang="en-US" dirty="0"/>
              <a:t>Third bullet point here</a:t>
            </a:r>
          </a:p>
        </p:txBody>
      </p:sp>
      <p:sp>
        <p:nvSpPr>
          <p:cNvPr id="5" name="Slide Number Placeholder 4"/>
          <p:cNvSpPr>
            <a:spLocks noGrp="1"/>
          </p:cNvSpPr>
          <p:nvPr>
            <p:ph type="sldNum" sz="quarter" idx="12"/>
          </p:nvPr>
        </p:nvSpPr>
        <p:spPr/>
        <p:txBody>
          <a:bodyPr/>
          <a:lstStyle/>
          <a:p>
            <a:fld id="{9CD8D479-8942-46E8-A226-A4E01F7A105C}" type="slidenum">
              <a:rPr lang="en-US" smtClean="0"/>
              <a:t>22</a:t>
            </a:fld>
            <a:endParaRPr lang="en-US"/>
          </a:p>
        </p:txBody>
      </p:sp>
      <p:sp>
        <p:nvSpPr>
          <p:cNvPr id="6" name="Date Placeholder 5"/>
          <p:cNvSpPr>
            <a:spLocks noGrp="1"/>
          </p:cNvSpPr>
          <p:nvPr>
            <p:ph type="dt" sz="half" idx="10"/>
          </p:nvPr>
        </p:nvSpPr>
        <p:spPr/>
        <p:txBody>
          <a:bodyPr/>
          <a:lstStyle/>
          <a:p>
            <a:fld id="{93A66BA0-BF77-43AC-894A-20AD8220B887}" type="datetime1">
              <a:rPr lang="en-US" smtClean="0"/>
              <a:pPr/>
              <a:t>6/8/2022</a:t>
            </a:fld>
            <a:endParaRPr lang="en-US" dirty="0"/>
          </a:p>
        </p:txBody>
      </p:sp>
      <p:sp>
        <p:nvSpPr>
          <p:cNvPr id="7" name="Footer Placeholder 6"/>
          <p:cNvSpPr>
            <a:spLocks noGrp="1"/>
          </p:cNvSpPr>
          <p:nvPr>
            <p:ph type="ftr" sz="quarter" idx="11"/>
          </p:nvPr>
        </p:nvSpPr>
        <p:spPr/>
        <p:txBody>
          <a:bodyPr/>
          <a:lstStyle/>
          <a:p>
            <a:r>
              <a:rPr lang="en-US"/>
              <a:t>Add a footer</a:t>
            </a:r>
            <a:endParaRPr lang="en-US" dirty="0"/>
          </a:p>
        </p:txBody>
      </p:sp>
      <p:graphicFrame>
        <p:nvGraphicFramePr>
          <p:cNvPr id="8" name="Content Placeholder 9" descr="Basic cycle diagram with a continuing sequence of stages, tasks, or events in a circular flow. Emphasizes the stages or steps rather than the connecting arrows or flow"/>
          <p:cNvGraphicFramePr>
            <a:graphicFrameLocks noGrp="1"/>
          </p:cNvGraphicFramePr>
          <p:nvPr>
            <p:ph sz="half" idx="2"/>
            <p:extLst>
              <p:ext uri="{D42A27DB-BD31-4B8C-83A1-F6EECF244321}">
                <p14:modId xmlns:p14="http://schemas.microsoft.com/office/powerpoint/2010/main" val="529675503"/>
              </p:ext>
            </p:extLst>
          </p:nvPr>
        </p:nvGraphicFramePr>
        <p:xfrm>
          <a:off x="6172200" y="1555750"/>
          <a:ext cx="4610100" cy="4621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07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Slide Title - 2</a:t>
            </a:r>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
        <p:nvSpPr>
          <p:cNvPr id="7" name="Slide Number Placeholder 6"/>
          <p:cNvSpPr>
            <a:spLocks noGrp="1"/>
          </p:cNvSpPr>
          <p:nvPr>
            <p:ph type="sldNum" sz="quarter" idx="12"/>
          </p:nvPr>
        </p:nvSpPr>
        <p:spPr/>
        <p:txBody>
          <a:bodyPr/>
          <a:lstStyle/>
          <a:p>
            <a:fld id="{9CD8D479-8942-46E8-A226-A4E01F7A105C}" type="slidenum">
              <a:rPr lang="en-US" smtClean="0"/>
              <a:t>23</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6/8/2022</a:t>
            </a:fld>
            <a:endParaRPr lang="en-US" dirty="0"/>
          </a:p>
        </p:txBody>
      </p:sp>
      <p:sp>
        <p:nvSpPr>
          <p:cNvPr id="9" name="Footer Placeholder 8"/>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278833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Slide Title - 3</a:t>
            </a:r>
          </a:p>
        </p:txBody>
      </p:sp>
      <p:sp>
        <p:nvSpPr>
          <p:cNvPr id="3" name="Slide Number Placeholder 2"/>
          <p:cNvSpPr>
            <a:spLocks noGrp="1"/>
          </p:cNvSpPr>
          <p:nvPr>
            <p:ph type="sldNum" sz="quarter" idx="12"/>
          </p:nvPr>
        </p:nvSpPr>
        <p:spPr/>
        <p:txBody>
          <a:bodyPr/>
          <a:lstStyle/>
          <a:p>
            <a:fld id="{9CD8D479-8942-46E8-A226-A4E01F7A105C}" type="slidenum">
              <a:rPr lang="en-US" smtClean="0"/>
              <a:t>24</a:t>
            </a:fld>
            <a:endParaRPr lang="en-US"/>
          </a:p>
        </p:txBody>
      </p:sp>
      <p:sp>
        <p:nvSpPr>
          <p:cNvPr id="4" name="Date Placeholder 3"/>
          <p:cNvSpPr>
            <a:spLocks noGrp="1"/>
          </p:cNvSpPr>
          <p:nvPr>
            <p:ph type="dt" sz="half" idx="10"/>
          </p:nvPr>
        </p:nvSpPr>
        <p:spPr/>
        <p:txBody>
          <a:bodyPr/>
          <a:lstStyle/>
          <a:p>
            <a:fld id="{9386AC23-C97B-41FB-9B89-C7FE0FB631CA}" type="datetime1">
              <a:rPr lang="en-US" smtClean="0"/>
              <a:pPr/>
              <a:t>6/8/2022</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133229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CD8D479-8942-46E8-A226-A4E01F7A105C}" type="slidenum">
              <a:rPr lang="en-US" smtClean="0"/>
              <a:t>25</a:t>
            </a:fld>
            <a:endParaRPr lang="en-US"/>
          </a:p>
        </p:txBody>
      </p:sp>
      <p:sp>
        <p:nvSpPr>
          <p:cNvPr id="3" name="Date Placeholder 2"/>
          <p:cNvSpPr>
            <a:spLocks noGrp="1"/>
          </p:cNvSpPr>
          <p:nvPr>
            <p:ph type="dt" sz="half" idx="10"/>
          </p:nvPr>
        </p:nvSpPr>
        <p:spPr/>
        <p:txBody>
          <a:bodyPr/>
          <a:lstStyle/>
          <a:p>
            <a:fld id="{C81B9673-AC7F-4F1F-84E4-F0E5EAAE106D}" type="datetime1">
              <a:rPr lang="en-US" smtClean="0"/>
              <a:pPr/>
              <a:t>6/8/2022</a:t>
            </a:fld>
            <a:endParaRPr lang="en-US" dirty="0"/>
          </a:p>
        </p:txBody>
      </p:sp>
      <p:sp>
        <p:nvSpPr>
          <p:cNvPr id="4" name="Footer Placeholder 3"/>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10906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Slide Title - 4</a:t>
            </a:r>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sp>
        <p:nvSpPr>
          <p:cNvPr id="5" name="Slide Number Placeholder 4"/>
          <p:cNvSpPr>
            <a:spLocks noGrp="1"/>
          </p:cNvSpPr>
          <p:nvPr>
            <p:ph type="sldNum" sz="quarter" idx="12"/>
          </p:nvPr>
        </p:nvSpPr>
        <p:spPr/>
        <p:txBody>
          <a:bodyPr/>
          <a:lstStyle/>
          <a:p>
            <a:fld id="{9CD8D479-8942-46E8-A226-A4E01F7A105C}" type="slidenum">
              <a:rPr lang="en-US" smtClean="0"/>
              <a:t>26</a:t>
            </a:fld>
            <a:endParaRPr lang="en-US"/>
          </a:p>
        </p:txBody>
      </p:sp>
      <p:sp>
        <p:nvSpPr>
          <p:cNvPr id="6" name="Date Placeholder 5"/>
          <p:cNvSpPr>
            <a:spLocks noGrp="1"/>
          </p:cNvSpPr>
          <p:nvPr>
            <p:ph type="dt" sz="half" idx="10"/>
          </p:nvPr>
        </p:nvSpPr>
        <p:spPr/>
        <p:txBody>
          <a:bodyPr/>
          <a:lstStyle/>
          <a:p>
            <a:fld id="{BA2A3310-D664-4933-9402-AB5DB0887727}" type="datetime1">
              <a:rPr lang="en-US" smtClean="0"/>
              <a:pPr/>
              <a:t>6/8/2022</a:t>
            </a:fld>
            <a:endParaRPr lang="en-US" dirty="0"/>
          </a:p>
        </p:txBody>
      </p:sp>
      <p:sp>
        <p:nvSpPr>
          <p:cNvPr id="7" name="Footer Placeholder 6"/>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397119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Slide Title - 5</a:t>
            </a:r>
          </a:p>
        </p:txBody>
      </p:sp>
      <p:sp>
        <p:nvSpPr>
          <p:cNvPr id="3" name="Picture Placeholder 2" descr="An empty placeholder to add an image. Click on the placeholder and select the image that you wish to add"/>
          <p:cNvSpPr>
            <a:spLocks noGrp="1"/>
          </p:cNvSpPr>
          <p:nvPr>
            <p:ph type="pic" idx="1"/>
          </p:nvPr>
        </p:nvSpPr>
        <p:spPr/>
      </p:sp>
      <p:sp>
        <p:nvSpPr>
          <p:cNvPr id="4" name="Text Placeholder 3"/>
          <p:cNvSpPr>
            <a:spLocks noGrp="1"/>
          </p:cNvSpPr>
          <p:nvPr>
            <p:ph type="body" sz="half" idx="2"/>
          </p:nvPr>
        </p:nvSpPr>
        <p:spPr/>
        <p:txBody>
          <a:bodyPr/>
          <a:lstStyle/>
          <a:p>
            <a:endParaRPr lang="en-US"/>
          </a:p>
        </p:txBody>
      </p:sp>
      <p:sp>
        <p:nvSpPr>
          <p:cNvPr id="5" name="Slide Number Placeholder 4"/>
          <p:cNvSpPr>
            <a:spLocks noGrp="1"/>
          </p:cNvSpPr>
          <p:nvPr>
            <p:ph type="sldNum" sz="quarter" idx="12"/>
          </p:nvPr>
        </p:nvSpPr>
        <p:spPr/>
        <p:txBody>
          <a:bodyPr/>
          <a:lstStyle/>
          <a:p>
            <a:fld id="{9CD8D479-8942-46E8-A226-A4E01F7A105C}" type="slidenum">
              <a:rPr lang="en-US" smtClean="0"/>
              <a:t>27</a:t>
            </a:fld>
            <a:endParaRPr lang="en-US"/>
          </a:p>
        </p:txBody>
      </p:sp>
      <p:sp>
        <p:nvSpPr>
          <p:cNvPr id="6" name="Date Placeholder 5"/>
          <p:cNvSpPr>
            <a:spLocks noGrp="1"/>
          </p:cNvSpPr>
          <p:nvPr>
            <p:ph type="dt" sz="half" idx="10"/>
          </p:nvPr>
        </p:nvSpPr>
        <p:spPr/>
        <p:txBody>
          <a:bodyPr/>
          <a:lstStyle/>
          <a:p>
            <a:fld id="{E1447A63-5E3D-469C-A0D1-119323F4F95E}" type="datetime1">
              <a:rPr lang="en-US" smtClean="0"/>
              <a:pPr/>
              <a:t>6/8/2022</a:t>
            </a:fld>
            <a:endParaRPr lang="en-US" dirty="0"/>
          </a:p>
        </p:txBody>
      </p:sp>
      <p:sp>
        <p:nvSpPr>
          <p:cNvPr id="7" name="Footer Placeholder 6"/>
          <p:cNvSpPr>
            <a:spLocks noGrp="1"/>
          </p:cNvSpPr>
          <p:nvPr>
            <p:ph type="ftr" sz="quarter" idx="11"/>
          </p:nvPr>
        </p:nvSpPr>
        <p:spPr/>
        <p:txBody>
          <a:bodyPr/>
          <a:lstStyle/>
          <a:p>
            <a:r>
              <a:rPr lang="en-US"/>
              <a:t>Add a footer</a:t>
            </a:r>
            <a:endParaRPr lang="en-US" dirty="0"/>
          </a:p>
        </p:txBody>
      </p:sp>
    </p:spTree>
    <p:extLst>
      <p:ext uri="{BB962C8B-B14F-4D97-AF65-F5344CB8AC3E}">
        <p14:creationId xmlns:p14="http://schemas.microsoft.com/office/powerpoint/2010/main" val="144566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317" y="5381029"/>
            <a:ext cx="9371949" cy="494397"/>
          </a:xfrm>
        </p:spPr>
        <p:txBody>
          <a:bodyPr>
            <a:normAutofit/>
          </a:bodyPr>
          <a:lstStyle/>
          <a:p>
            <a:pPr marL="1587"/>
            <a:r>
              <a:rPr lang="fr-FR" sz="2000" i="1" dirty="0" err="1">
                <a:latin typeface="Arial" panose="020B0604020202020204" pitchFamily="34" charset="0"/>
                <a:cs typeface="Arial" panose="020B0604020202020204" pitchFamily="34" charset="0"/>
              </a:rPr>
              <a:t>Cây</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Xanh</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có</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vị</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trí</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quan</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trọng</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trong</a:t>
            </a:r>
            <a:r>
              <a:rPr lang="fr-FR" sz="2000" i="1" dirty="0">
                <a:latin typeface="Arial" panose="020B0604020202020204" pitchFamily="34" charset="0"/>
                <a:cs typeface="Arial" panose="020B0604020202020204" pitchFamily="34" charset="0"/>
              </a:rPr>
              <a:t> đ</a:t>
            </a:r>
            <a:r>
              <a:rPr lang="en-US" sz="2000" i="1" dirty="0" err="1">
                <a:latin typeface="Arial" panose="020B0604020202020204" pitchFamily="34" charset="0"/>
                <a:cs typeface="Arial" panose="020B0604020202020204" pitchFamily="34" charset="0"/>
              </a:rPr>
              <a:t>ời</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sống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văn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hóa</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và</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tinh</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thần</a:t>
            </a:r>
            <a:r>
              <a:rPr lang="en-US" sz="2000" i="1" dirty="0">
                <a:latin typeface="Arial" panose="020B0604020202020204" pitchFamily="34" charset="0"/>
                <a:cs typeface="Arial" panose="020B0604020202020204" pitchFamily="34" charset="0"/>
              </a:rPr>
              <a:t> ng</a:t>
            </a:r>
            <a:r>
              <a:rPr lang="vi-VN" sz="2000" i="1" dirty="0">
                <a:latin typeface="Arial" panose="020B0604020202020204" pitchFamily="34" charset="0"/>
                <a:cs typeface="Arial" panose="020B0604020202020204" pitchFamily="34" charset="0"/>
              </a:rPr>
              <a:t>ư</a:t>
            </a:r>
            <a:r>
              <a:rPr lang="en-US" sz="2000" i="1" dirty="0" err="1">
                <a:latin typeface="Arial" panose="020B0604020202020204" pitchFamily="34" charset="0"/>
                <a:cs typeface="Arial" panose="020B0604020202020204" pitchFamily="34" charset="0"/>
              </a:rPr>
              <a:t>ời</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Việt</a:t>
            </a:r>
            <a:endParaRPr lang="en-US" sz="2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t>3</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6/11/2022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TextBox 6">
            <a:extLst>
              <a:ext uri="{FF2B5EF4-FFF2-40B4-BE49-F238E27FC236}">
                <a16:creationId xmlns:a16="http://schemas.microsoft.com/office/drawing/2014/main" id="{22C8CA7B-9E62-473E-913C-B6295B12BF6C}"/>
              </a:ext>
            </a:extLst>
          </p:cNvPr>
          <p:cNvSpPr txBox="1"/>
          <p:nvPr/>
        </p:nvSpPr>
        <p:spPr>
          <a:xfrm>
            <a:off x="1866317" y="133055"/>
            <a:ext cx="8714822" cy="1077218"/>
          </a:xfrm>
          <a:prstGeom prst="rect">
            <a:avLst/>
          </a:prstGeom>
          <a:noFill/>
        </p:spPr>
        <p:txBody>
          <a:bodyPr wrap="none" rtlCol="0">
            <a:spAutoFit/>
          </a:bodyPr>
          <a:lstStyle/>
          <a:p>
            <a:pPr algn="ctr"/>
            <a:r>
              <a:rPr lang="en-US" sz="3200" dirty="0" err="1">
                <a:solidFill>
                  <a:srgbClr val="00B050"/>
                </a:solidFill>
                <a:latin typeface="Arial" panose="020B0604020202020204" pitchFamily="34" charset="0"/>
                <a:cs typeface="Arial" panose="020B0604020202020204" pitchFamily="34" charset="0"/>
              </a:rPr>
              <a:t>Bối</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cảnh</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chung</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về</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cây</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xanh</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đô</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thị</a:t>
            </a:r>
            <a:r>
              <a:rPr lang="en-US" sz="3200" dirty="0">
                <a:solidFill>
                  <a:srgbClr val="00B050"/>
                </a:solidFill>
                <a:latin typeface="Arial" panose="020B0604020202020204" pitchFamily="34" charset="0"/>
                <a:cs typeface="Arial" panose="020B0604020202020204" pitchFamily="34" charset="0"/>
              </a:rPr>
              <a:t> ở </a:t>
            </a:r>
            <a:r>
              <a:rPr lang="en-US" sz="3200" dirty="0" err="1">
                <a:solidFill>
                  <a:srgbClr val="00B050"/>
                </a:solidFill>
                <a:latin typeface="Arial" panose="020B0604020202020204" pitchFamily="34" charset="0"/>
                <a:cs typeface="Arial" panose="020B0604020202020204" pitchFamily="34" charset="0"/>
              </a:rPr>
              <a:t>Việt</a:t>
            </a:r>
            <a:r>
              <a:rPr lang="en-US" sz="3200" dirty="0">
                <a:solidFill>
                  <a:srgbClr val="00B050"/>
                </a:solidFill>
                <a:latin typeface="Arial" panose="020B0604020202020204" pitchFamily="34" charset="0"/>
                <a:cs typeface="Arial" panose="020B0604020202020204" pitchFamily="34" charset="0"/>
              </a:rPr>
              <a:t> Nam </a:t>
            </a:r>
          </a:p>
          <a:p>
            <a:pPr algn="ctr"/>
            <a:r>
              <a:rPr lang="en-US" sz="3200" dirty="0" err="1">
                <a:solidFill>
                  <a:srgbClr val="00B050"/>
                </a:solidFill>
                <a:latin typeface="Arial" panose="020B0604020202020204" pitchFamily="34" charset="0"/>
                <a:cs typeface="Arial" panose="020B0604020202020204" pitchFamily="34" charset="0"/>
              </a:rPr>
              <a:t>và</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đề</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án</a:t>
            </a:r>
            <a:r>
              <a:rPr lang="en-US" sz="3200" dirty="0">
                <a:solidFill>
                  <a:srgbClr val="00B050"/>
                </a:solidFill>
                <a:latin typeface="Arial" panose="020B0604020202020204" pitchFamily="34" charset="0"/>
                <a:cs typeface="Arial" panose="020B0604020202020204" pitchFamily="34" charset="0"/>
              </a:rPr>
              <a:t> 1 </a:t>
            </a:r>
            <a:r>
              <a:rPr lang="en-US" sz="3200" dirty="0" err="1">
                <a:solidFill>
                  <a:srgbClr val="00B050"/>
                </a:solidFill>
                <a:latin typeface="Arial" panose="020B0604020202020204" pitchFamily="34" charset="0"/>
                <a:cs typeface="Arial" panose="020B0604020202020204" pitchFamily="34" charset="0"/>
              </a:rPr>
              <a:t>tỷ</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cây</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xanh</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giai</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đoạn</a:t>
            </a:r>
            <a:r>
              <a:rPr lang="en-US" sz="3200" dirty="0">
                <a:solidFill>
                  <a:srgbClr val="00B050"/>
                </a:solidFill>
                <a:latin typeface="Arial" panose="020B0604020202020204" pitchFamily="34" charset="0"/>
                <a:cs typeface="Arial" panose="020B0604020202020204" pitchFamily="34" charset="0"/>
              </a:rPr>
              <a:t> 2021-2025</a:t>
            </a:r>
          </a:p>
        </p:txBody>
      </p:sp>
      <p:pic>
        <p:nvPicPr>
          <p:cNvPr id="12" name="Content Placeholder 11">
            <a:extLst>
              <a:ext uri="{FF2B5EF4-FFF2-40B4-BE49-F238E27FC236}">
                <a16:creationId xmlns:a16="http://schemas.microsoft.com/office/drawing/2014/main" id="{C09D1DD6-9303-4EAB-8421-35BCFBC72D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2178" y="1877993"/>
            <a:ext cx="4993822" cy="3243463"/>
          </a:xfrm>
        </p:spPr>
      </p:pic>
      <p:pic>
        <p:nvPicPr>
          <p:cNvPr id="14" name="Picture 13">
            <a:extLst>
              <a:ext uri="{FF2B5EF4-FFF2-40B4-BE49-F238E27FC236}">
                <a16:creationId xmlns:a16="http://schemas.microsoft.com/office/drawing/2014/main" id="{C0731B9C-4BBC-4E25-BE46-1470CE14B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3728" y="1877992"/>
            <a:ext cx="4924525" cy="3243463"/>
          </a:xfrm>
          <a:prstGeom prst="rect">
            <a:avLst/>
          </a:prstGeom>
        </p:spPr>
      </p:pic>
    </p:spTree>
    <p:extLst>
      <p:ext uri="{BB962C8B-B14F-4D97-AF65-F5344CB8AC3E}">
        <p14:creationId xmlns:p14="http://schemas.microsoft.com/office/powerpoint/2010/main" val="1607481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6527" y="5941681"/>
            <a:ext cx="7118946" cy="431372"/>
          </a:xfrm>
        </p:spPr>
        <p:txBody>
          <a:bodyPr>
            <a:normAutofit/>
          </a:bodyPr>
          <a:lstStyle/>
          <a:p>
            <a:pPr marL="1587"/>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Vì</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ích</a:t>
            </a:r>
            <a:r>
              <a:rPr lang="en-US" sz="2000" dirty="0">
                <a:latin typeface="Arial" panose="020B0604020202020204" pitchFamily="34" charset="0"/>
                <a:cs typeface="Arial" panose="020B0604020202020204" pitchFamily="34" charset="0"/>
              </a:rPr>
              <a:t> 10 </a:t>
            </a:r>
            <a:r>
              <a:rPr lang="en-US" sz="2000" dirty="0" err="1">
                <a:latin typeface="Arial" panose="020B0604020202020204" pitchFamily="34" charset="0"/>
                <a:cs typeface="Arial" panose="020B0604020202020204" pitchFamily="34" charset="0"/>
              </a:rPr>
              <a:t>năm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trồng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vì</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ích</a:t>
            </a:r>
            <a:r>
              <a:rPr lang="en-US" sz="2000" dirty="0">
                <a:latin typeface="Arial" panose="020B0604020202020204" pitchFamily="34" charset="0"/>
                <a:cs typeface="Arial" panose="020B0604020202020204" pitchFamily="34" charset="0"/>
              </a:rPr>
              <a:t> 100 </a:t>
            </a:r>
            <a:r>
              <a:rPr lang="en-US" sz="2000" dirty="0" err="1">
                <a:latin typeface="Arial" panose="020B0604020202020204" pitchFamily="34" charset="0"/>
                <a:cs typeface="Arial" panose="020B0604020202020204" pitchFamily="34" charset="0"/>
              </a:rPr>
              <a:t>năm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trồng</a:t>
            </a:r>
            <a:r>
              <a:rPr lang="en-US" sz="2000" dirty="0">
                <a:latin typeface="Arial" panose="020B0604020202020204" pitchFamily="34" charset="0"/>
                <a:cs typeface="Arial" panose="020B0604020202020204" pitchFamily="34" charset="0"/>
              </a:rPr>
              <a:t> ng</a:t>
            </a:r>
            <a:r>
              <a:rPr lang="vi-VN" sz="2000" dirty="0">
                <a:latin typeface="Arial" panose="020B0604020202020204" pitchFamily="34" charset="0"/>
                <a:cs typeface="Arial" panose="020B0604020202020204" pitchFamily="34" charset="0"/>
              </a:rPr>
              <a:t>ư</a:t>
            </a:r>
            <a:r>
              <a:rPr lang="en-US" sz="2000" dirty="0" err="1">
                <a:latin typeface="Arial" panose="020B0604020202020204" pitchFamily="34" charset="0"/>
                <a:cs typeface="Arial" panose="020B0604020202020204" pitchFamily="34" charset="0"/>
              </a:rPr>
              <a:t>ời</a:t>
            </a:r>
            <a:r>
              <a:rPr lang="en-US" sz="2000"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2"/>
          </p:nvPr>
        </p:nvSpPr>
        <p:spPr/>
        <p:txBody>
          <a:bodyPr/>
          <a:lstStyle/>
          <a:p>
            <a:fld id="{9CD8D479-8942-46E8-A226-A4E01F7A105C}" type="slidenum">
              <a:rPr lang="en-US" smtClean="0"/>
              <a:t>4</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6/8/2022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TextBox 6">
            <a:extLst>
              <a:ext uri="{FF2B5EF4-FFF2-40B4-BE49-F238E27FC236}">
                <a16:creationId xmlns:a16="http://schemas.microsoft.com/office/drawing/2014/main" id="{22C8CA7B-9E62-473E-913C-B6295B12BF6C}"/>
              </a:ext>
            </a:extLst>
          </p:cNvPr>
          <p:cNvSpPr txBox="1"/>
          <p:nvPr/>
        </p:nvSpPr>
        <p:spPr>
          <a:xfrm>
            <a:off x="1866317" y="133055"/>
            <a:ext cx="8714822" cy="1077218"/>
          </a:xfrm>
          <a:prstGeom prst="rect">
            <a:avLst/>
          </a:prstGeom>
          <a:noFill/>
        </p:spPr>
        <p:txBody>
          <a:bodyPr wrap="none" rtlCol="0">
            <a:spAutoFit/>
          </a:bodyPr>
          <a:lstStyle/>
          <a:p>
            <a:pPr algn="ctr"/>
            <a:r>
              <a:rPr lang="en-US" sz="3200" dirty="0" err="1">
                <a:solidFill>
                  <a:srgbClr val="00B050"/>
                </a:solidFill>
                <a:latin typeface="Arial" panose="020B0604020202020204" pitchFamily="34" charset="0"/>
                <a:cs typeface="Arial" panose="020B0604020202020204" pitchFamily="34" charset="0"/>
              </a:rPr>
              <a:t>Bối</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cảnh</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chung</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về</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cây</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xanh</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đô</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thị</a:t>
            </a:r>
            <a:r>
              <a:rPr lang="en-US" sz="3200" dirty="0">
                <a:solidFill>
                  <a:srgbClr val="00B050"/>
                </a:solidFill>
                <a:latin typeface="Arial" panose="020B0604020202020204" pitchFamily="34" charset="0"/>
                <a:cs typeface="Arial" panose="020B0604020202020204" pitchFamily="34" charset="0"/>
              </a:rPr>
              <a:t> ở </a:t>
            </a:r>
            <a:r>
              <a:rPr lang="en-US" sz="3200" dirty="0" err="1">
                <a:solidFill>
                  <a:srgbClr val="00B050"/>
                </a:solidFill>
                <a:latin typeface="Arial" panose="020B0604020202020204" pitchFamily="34" charset="0"/>
                <a:cs typeface="Arial" panose="020B0604020202020204" pitchFamily="34" charset="0"/>
              </a:rPr>
              <a:t>Việt</a:t>
            </a:r>
            <a:r>
              <a:rPr lang="en-US" sz="3200" dirty="0">
                <a:solidFill>
                  <a:srgbClr val="00B050"/>
                </a:solidFill>
                <a:latin typeface="Arial" panose="020B0604020202020204" pitchFamily="34" charset="0"/>
                <a:cs typeface="Arial" panose="020B0604020202020204" pitchFamily="34" charset="0"/>
              </a:rPr>
              <a:t> Nam </a:t>
            </a:r>
          </a:p>
          <a:p>
            <a:pPr algn="ctr"/>
            <a:r>
              <a:rPr lang="en-US" sz="3200" dirty="0" err="1">
                <a:solidFill>
                  <a:srgbClr val="00B050"/>
                </a:solidFill>
                <a:latin typeface="Arial" panose="020B0604020202020204" pitchFamily="34" charset="0"/>
                <a:cs typeface="Arial" panose="020B0604020202020204" pitchFamily="34" charset="0"/>
              </a:rPr>
              <a:t>và</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đề</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án</a:t>
            </a:r>
            <a:r>
              <a:rPr lang="en-US" sz="3200" dirty="0">
                <a:solidFill>
                  <a:srgbClr val="00B050"/>
                </a:solidFill>
                <a:latin typeface="Arial" panose="020B0604020202020204" pitchFamily="34" charset="0"/>
                <a:cs typeface="Arial" panose="020B0604020202020204" pitchFamily="34" charset="0"/>
              </a:rPr>
              <a:t> 1 </a:t>
            </a:r>
            <a:r>
              <a:rPr lang="en-US" sz="3200" dirty="0" err="1">
                <a:solidFill>
                  <a:srgbClr val="00B050"/>
                </a:solidFill>
                <a:latin typeface="Arial" panose="020B0604020202020204" pitchFamily="34" charset="0"/>
                <a:cs typeface="Arial" panose="020B0604020202020204" pitchFamily="34" charset="0"/>
              </a:rPr>
              <a:t>tỷ</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cây</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xanh</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giai</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đoạn</a:t>
            </a:r>
            <a:r>
              <a:rPr lang="en-US" sz="3200" dirty="0">
                <a:solidFill>
                  <a:srgbClr val="00B050"/>
                </a:solidFill>
                <a:latin typeface="Arial" panose="020B0604020202020204" pitchFamily="34" charset="0"/>
                <a:cs typeface="Arial" panose="020B0604020202020204" pitchFamily="34" charset="0"/>
              </a:rPr>
              <a:t> 2021-2025</a:t>
            </a:r>
          </a:p>
        </p:txBody>
      </p:sp>
      <p:pic>
        <p:nvPicPr>
          <p:cNvPr id="8" name="Picture 7">
            <a:extLst>
              <a:ext uri="{FF2B5EF4-FFF2-40B4-BE49-F238E27FC236}">
                <a16:creationId xmlns:a16="http://schemas.microsoft.com/office/drawing/2014/main" id="{09CF8C59-5E30-4D26-9AA2-177FFB0FE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8659" y="1270727"/>
            <a:ext cx="6378493" cy="4610500"/>
          </a:xfrm>
          <a:prstGeom prst="rect">
            <a:avLst/>
          </a:prstGeom>
        </p:spPr>
      </p:pic>
    </p:spTree>
    <p:extLst>
      <p:ext uri="{BB962C8B-B14F-4D97-AF65-F5344CB8AC3E}">
        <p14:creationId xmlns:p14="http://schemas.microsoft.com/office/powerpoint/2010/main" val="36365263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4425" y="5348380"/>
            <a:ext cx="8816102" cy="749149"/>
          </a:xfrm>
        </p:spPr>
        <p:txBody>
          <a:bodyPr>
            <a:normAutofit/>
          </a:bodyPr>
          <a:lstStyle/>
          <a:p>
            <a:pPr marL="1587"/>
            <a:r>
              <a:rPr lang="fr-FR" sz="2000" i="1" dirty="0" err="1">
                <a:latin typeface="Arial" panose="020B0604020202020204" pitchFamily="34" charset="0"/>
                <a:cs typeface="Arial" panose="020B0604020202020204" pitchFamily="34" charset="0"/>
              </a:rPr>
              <a:t>Cây</a:t>
            </a:r>
            <a:r>
              <a:rPr lang="fr-FR" sz="2000" i="1" dirty="0">
                <a:latin typeface="Arial" panose="020B0604020202020204" pitchFamily="34" charset="0"/>
                <a:cs typeface="Arial" panose="020B0604020202020204" pitchFamily="34" charset="0"/>
              </a:rPr>
              <a:t> </a:t>
            </a:r>
            <a:r>
              <a:rPr lang="fr-FR" sz="2000" i="1" dirty="0" err="1">
                <a:latin typeface="Arial" panose="020B0604020202020204" pitchFamily="34" charset="0"/>
                <a:cs typeface="Arial" panose="020B0604020202020204" pitchFamily="34" charset="0"/>
              </a:rPr>
              <a:t>Xanh</a:t>
            </a:r>
            <a:r>
              <a:rPr lang="fr-FR"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trong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đô</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thị</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tạo</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nên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điểm</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đặc</a:t>
            </a:r>
            <a:r>
              <a:rPr lang="en-US" sz="2000" i="1" dirty="0">
                <a:latin typeface="Arial" panose="020B0604020202020204" pitchFamily="34" charset="0"/>
                <a:cs typeface="Arial" panose="020B0604020202020204" pitchFamily="34" charset="0"/>
              </a:rPr>
              <a:t> tr</a:t>
            </a:r>
            <a:r>
              <a:rPr lang="vi-VN" sz="2000" i="1" dirty="0">
                <a:latin typeface="Arial" panose="020B0604020202020204" pitchFamily="34" charset="0"/>
                <a:cs typeface="Arial" panose="020B0604020202020204" pitchFamily="34" charset="0"/>
              </a:rPr>
              <a:t>ư</a:t>
            </a:r>
            <a:r>
              <a:rPr lang="en-US" sz="2000" i="1" dirty="0">
                <a:latin typeface="Arial" panose="020B0604020202020204" pitchFamily="34" charset="0"/>
                <a:cs typeface="Arial" panose="020B0604020202020204" pitchFamily="34" charset="0"/>
              </a:rPr>
              <a:t>ng </a:t>
            </a:r>
            <a:r>
              <a:rPr lang="en-US" sz="2000" i="1" dirty="0" err="1">
                <a:latin typeface="Arial" panose="020B0604020202020204" pitchFamily="34" charset="0"/>
                <a:cs typeface="Arial" panose="020B0604020202020204" pitchFamily="34" charset="0"/>
              </a:rPr>
              <a:t>của</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mỗi</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vùng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miền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tỉnh</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thành</a:t>
            </a:r>
            <a:endParaRPr lang="en-US" sz="2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t>5</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6/11/2022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TextBox 6">
            <a:extLst>
              <a:ext uri="{FF2B5EF4-FFF2-40B4-BE49-F238E27FC236}">
                <a16:creationId xmlns:a16="http://schemas.microsoft.com/office/drawing/2014/main" id="{22C8CA7B-9E62-473E-913C-B6295B12BF6C}"/>
              </a:ext>
            </a:extLst>
          </p:cNvPr>
          <p:cNvSpPr txBox="1"/>
          <p:nvPr/>
        </p:nvSpPr>
        <p:spPr>
          <a:xfrm>
            <a:off x="1866317" y="133055"/>
            <a:ext cx="8714822" cy="1077218"/>
          </a:xfrm>
          <a:prstGeom prst="rect">
            <a:avLst/>
          </a:prstGeom>
          <a:noFill/>
        </p:spPr>
        <p:txBody>
          <a:bodyPr wrap="none" rtlCol="0">
            <a:spAutoFit/>
          </a:bodyPr>
          <a:lstStyle/>
          <a:p>
            <a:pPr algn="ctr"/>
            <a:r>
              <a:rPr lang="en-US" sz="3200" dirty="0" err="1">
                <a:solidFill>
                  <a:srgbClr val="00B050"/>
                </a:solidFill>
                <a:latin typeface="Arial" panose="020B0604020202020204" pitchFamily="34" charset="0"/>
                <a:cs typeface="Arial" panose="020B0604020202020204" pitchFamily="34" charset="0"/>
              </a:rPr>
              <a:t>Bối</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cảnh</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chung</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về</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cây</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xanh</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đô</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thị</a:t>
            </a:r>
            <a:r>
              <a:rPr lang="en-US" sz="3200" dirty="0">
                <a:solidFill>
                  <a:srgbClr val="00B050"/>
                </a:solidFill>
                <a:latin typeface="Arial" panose="020B0604020202020204" pitchFamily="34" charset="0"/>
                <a:cs typeface="Arial" panose="020B0604020202020204" pitchFamily="34" charset="0"/>
              </a:rPr>
              <a:t> ở </a:t>
            </a:r>
            <a:r>
              <a:rPr lang="en-US" sz="3200" dirty="0" err="1">
                <a:solidFill>
                  <a:srgbClr val="00B050"/>
                </a:solidFill>
                <a:latin typeface="Arial" panose="020B0604020202020204" pitchFamily="34" charset="0"/>
                <a:cs typeface="Arial" panose="020B0604020202020204" pitchFamily="34" charset="0"/>
              </a:rPr>
              <a:t>Việt</a:t>
            </a:r>
            <a:r>
              <a:rPr lang="en-US" sz="3200" dirty="0">
                <a:solidFill>
                  <a:srgbClr val="00B050"/>
                </a:solidFill>
                <a:latin typeface="Arial" panose="020B0604020202020204" pitchFamily="34" charset="0"/>
                <a:cs typeface="Arial" panose="020B0604020202020204" pitchFamily="34" charset="0"/>
              </a:rPr>
              <a:t> Nam </a:t>
            </a:r>
          </a:p>
          <a:p>
            <a:pPr algn="ctr"/>
            <a:r>
              <a:rPr lang="en-US" sz="3200" dirty="0" err="1">
                <a:solidFill>
                  <a:srgbClr val="00B050"/>
                </a:solidFill>
                <a:latin typeface="Arial" panose="020B0604020202020204" pitchFamily="34" charset="0"/>
                <a:cs typeface="Arial" panose="020B0604020202020204" pitchFamily="34" charset="0"/>
              </a:rPr>
              <a:t>và</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đề</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án</a:t>
            </a:r>
            <a:r>
              <a:rPr lang="en-US" sz="3200" dirty="0">
                <a:solidFill>
                  <a:srgbClr val="00B050"/>
                </a:solidFill>
                <a:latin typeface="Arial" panose="020B0604020202020204" pitchFamily="34" charset="0"/>
                <a:cs typeface="Arial" panose="020B0604020202020204" pitchFamily="34" charset="0"/>
              </a:rPr>
              <a:t> 1 </a:t>
            </a:r>
            <a:r>
              <a:rPr lang="en-US" sz="3200" dirty="0" err="1">
                <a:solidFill>
                  <a:srgbClr val="00B050"/>
                </a:solidFill>
                <a:latin typeface="Arial" panose="020B0604020202020204" pitchFamily="34" charset="0"/>
                <a:cs typeface="Arial" panose="020B0604020202020204" pitchFamily="34" charset="0"/>
              </a:rPr>
              <a:t>tỷ</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cây</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xanh</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giai</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đoạn</a:t>
            </a:r>
            <a:r>
              <a:rPr lang="en-US" sz="3200" dirty="0">
                <a:solidFill>
                  <a:srgbClr val="00B050"/>
                </a:solidFill>
                <a:latin typeface="Arial" panose="020B0604020202020204" pitchFamily="34" charset="0"/>
                <a:cs typeface="Arial" panose="020B0604020202020204" pitchFamily="34" charset="0"/>
              </a:rPr>
              <a:t> 2021-2025</a:t>
            </a:r>
          </a:p>
        </p:txBody>
      </p:sp>
      <p:pic>
        <p:nvPicPr>
          <p:cNvPr id="10" name="Picture 9">
            <a:extLst>
              <a:ext uri="{FF2B5EF4-FFF2-40B4-BE49-F238E27FC236}">
                <a16:creationId xmlns:a16="http://schemas.microsoft.com/office/drawing/2014/main" id="{3994906A-48A8-4D23-848E-32D4AF640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86" y="1803989"/>
            <a:ext cx="5774392" cy="3421082"/>
          </a:xfrm>
          <a:prstGeom prst="rect">
            <a:avLst/>
          </a:prstGeom>
        </p:spPr>
      </p:pic>
      <p:pic>
        <p:nvPicPr>
          <p:cNvPr id="13" name="Picture 12">
            <a:extLst>
              <a:ext uri="{FF2B5EF4-FFF2-40B4-BE49-F238E27FC236}">
                <a16:creationId xmlns:a16="http://schemas.microsoft.com/office/drawing/2014/main" id="{C7C91128-4171-4713-9FE7-0C37B315F5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2476" y="1803989"/>
            <a:ext cx="5234946" cy="3421083"/>
          </a:xfrm>
          <a:prstGeom prst="rect">
            <a:avLst/>
          </a:prstGeom>
        </p:spPr>
      </p:pic>
    </p:spTree>
    <p:extLst>
      <p:ext uri="{BB962C8B-B14F-4D97-AF65-F5344CB8AC3E}">
        <p14:creationId xmlns:p14="http://schemas.microsoft.com/office/powerpoint/2010/main" val="1104965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873" y="5447785"/>
            <a:ext cx="8816102" cy="749149"/>
          </a:xfrm>
        </p:spPr>
        <p:txBody>
          <a:bodyPr>
            <a:normAutofit fontScale="90000"/>
          </a:bodyPr>
          <a:lstStyle/>
          <a:p>
            <a:pPr marL="1587" algn="ctr"/>
            <a:r>
              <a:rPr lang="fr-FR" sz="2000" dirty="0" err="1">
                <a:latin typeface="Arial" panose="020B0604020202020204" pitchFamily="34" charset="0"/>
                <a:cs typeface="Arial" panose="020B0604020202020204" pitchFamily="34" charset="0"/>
              </a:rPr>
              <a:t>Tốc</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độ</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đô</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thị</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hóa</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nhanh</a:t>
            </a:r>
            <a:r>
              <a:rPr lang="fr-FR" sz="2000" dirty="0">
                <a:latin typeface="Arial" panose="020B0604020202020204" pitchFamily="34" charset="0"/>
                <a:cs typeface="Arial" panose="020B0604020202020204" pitchFamily="34" charset="0"/>
              </a:rPr>
              <a:t> ở </a:t>
            </a:r>
            <a:r>
              <a:rPr lang="fr-FR" sz="2000" dirty="0" err="1">
                <a:latin typeface="Arial" panose="020B0604020202020204" pitchFamily="34" charset="0"/>
                <a:cs typeface="Arial" panose="020B0604020202020204" pitchFamily="34" charset="0"/>
              </a:rPr>
              <a:t>Việt</a:t>
            </a:r>
            <a:r>
              <a:rPr lang="fr-FR" sz="2000" dirty="0">
                <a:latin typeface="Arial" panose="020B0604020202020204" pitchFamily="34" charset="0"/>
                <a:cs typeface="Arial" panose="020B0604020202020204" pitchFamily="34" charset="0"/>
              </a:rPr>
              <a:t> Nam, </a:t>
            </a:r>
            <a:r>
              <a:rPr lang="fr-FR" sz="2000" dirty="0" err="1">
                <a:latin typeface="Arial" panose="020B0604020202020204" pitchFamily="34" charset="0"/>
                <a:cs typeface="Arial" panose="020B0604020202020204" pitchFamily="34" charset="0"/>
              </a:rPr>
              <a:t>trong</a:t>
            </a:r>
            <a:r>
              <a:rPr lang="fr-FR" sz="2000" dirty="0">
                <a:latin typeface="Arial" panose="020B0604020202020204" pitchFamily="34" charset="0"/>
                <a:cs typeface="Arial" panose="020B0604020202020204" pitchFamily="34" charset="0"/>
              </a:rPr>
              <a:t> khi </a:t>
            </a:r>
            <a:r>
              <a:rPr lang="fr-FR" sz="2000" dirty="0" err="1">
                <a:latin typeface="Arial" panose="020B0604020202020204" pitchFamily="34" charset="0"/>
                <a:cs typeface="Arial" panose="020B0604020202020204" pitchFamily="34" charset="0"/>
              </a:rPr>
              <a:t>đô</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che</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phủ</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của</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cây</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xanh</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bình</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quân</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đầu</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ng</a:t>
            </a:r>
            <a:r>
              <a:rPr lang="vi-VN" sz="2000" dirty="0">
                <a:latin typeface="Arial" panose="020B0604020202020204" pitchFamily="34" charset="0"/>
                <a:cs typeface="Arial" panose="020B0604020202020204" pitchFamily="34" charset="0"/>
              </a:rPr>
              <a:t>ư</a:t>
            </a:r>
            <a:r>
              <a:rPr lang="en-US" sz="2000" dirty="0" err="1">
                <a:latin typeface="Arial" panose="020B0604020202020204" pitchFamily="34" charset="0"/>
                <a:cs typeface="Arial" panose="020B0604020202020204" pitchFamily="34" charset="0"/>
              </a:rPr>
              <a:t>ời</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Việt</a:t>
            </a:r>
            <a:r>
              <a:rPr lang="en-US" sz="2000" dirty="0">
                <a:latin typeface="Arial" panose="020B0604020202020204" pitchFamily="34" charset="0"/>
                <a:cs typeface="Arial" panose="020B0604020202020204" pitchFamily="34" charset="0"/>
              </a:rPr>
              <a:t> Nam </a:t>
            </a:r>
            <a:r>
              <a:rPr lang="en-US" sz="2000" dirty="0" err="1">
                <a:latin typeface="Arial" panose="020B0604020202020204" pitchFamily="34" charset="0"/>
                <a:cs typeface="Arial" panose="020B0604020202020204" pitchFamily="34" charset="0"/>
              </a:rPr>
              <a:t>chỉ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đạt</a:t>
            </a:r>
            <a:r>
              <a:rPr lang="en-US" sz="2000" dirty="0">
                <a:latin typeface="Arial" panose="020B0604020202020204" pitchFamily="34" charset="0"/>
                <a:cs typeface="Arial" panose="020B0604020202020204" pitchFamily="34" charset="0"/>
              </a:rPr>
              <a:t> 1/5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bình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thế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2-3 m</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ng</a:t>
            </a:r>
            <a:r>
              <a:rPr lang="vi-VN" sz="2000" dirty="0">
                <a:latin typeface="Arial" panose="020B0604020202020204" pitchFamily="34" charset="0"/>
                <a:cs typeface="Arial" panose="020B0604020202020204" pitchFamily="34" charset="0"/>
              </a:rPr>
              <a:t>ư</a:t>
            </a:r>
            <a:r>
              <a:rPr lang="en-US" sz="2000" dirty="0" err="1">
                <a:latin typeface="Arial" panose="020B0604020202020204" pitchFamily="34" charset="0"/>
                <a:cs typeface="Arial" panose="020B0604020202020204" pitchFamily="34" charset="0"/>
              </a:rPr>
              <a:t>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chuẩn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Hợp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quốc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10 m</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/ng</a:t>
            </a:r>
            <a:r>
              <a:rPr lang="vi-VN" sz="2000" dirty="0">
                <a:latin typeface="Arial" panose="020B0604020202020204" pitchFamily="34" charset="0"/>
                <a:cs typeface="Arial" panose="020B0604020202020204" pitchFamily="34" charset="0"/>
              </a:rPr>
              <a:t>ư</a:t>
            </a:r>
            <a:r>
              <a:rPr lang="en-US" sz="2000" dirty="0" err="1">
                <a:latin typeface="Arial" panose="020B0604020202020204" pitchFamily="34" charset="0"/>
                <a:cs typeface="Arial" panose="020B0604020202020204" pitchFamily="34" charset="0"/>
              </a:rPr>
              <a:t>ời</a:t>
            </a:r>
            <a:r>
              <a:rPr lang="en-US" sz="2000"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2"/>
          </p:nvPr>
        </p:nvSpPr>
        <p:spPr/>
        <p:txBody>
          <a:bodyPr/>
          <a:lstStyle/>
          <a:p>
            <a:fld id="{9CD8D479-8942-46E8-A226-A4E01F7A105C}" type="slidenum">
              <a:rPr lang="en-US" smtClean="0"/>
              <a:t>6</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6/8/2022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TextBox 6">
            <a:extLst>
              <a:ext uri="{FF2B5EF4-FFF2-40B4-BE49-F238E27FC236}">
                <a16:creationId xmlns:a16="http://schemas.microsoft.com/office/drawing/2014/main" id="{22C8CA7B-9E62-473E-913C-B6295B12BF6C}"/>
              </a:ext>
            </a:extLst>
          </p:cNvPr>
          <p:cNvSpPr txBox="1"/>
          <p:nvPr/>
        </p:nvSpPr>
        <p:spPr>
          <a:xfrm>
            <a:off x="1866317" y="133055"/>
            <a:ext cx="8714822" cy="1077218"/>
          </a:xfrm>
          <a:prstGeom prst="rect">
            <a:avLst/>
          </a:prstGeom>
          <a:noFill/>
        </p:spPr>
        <p:txBody>
          <a:bodyPr wrap="none" rtlCol="0">
            <a:spAutoFit/>
          </a:bodyPr>
          <a:lstStyle/>
          <a:p>
            <a:pPr algn="ctr"/>
            <a:r>
              <a:rPr lang="en-US" sz="3200" dirty="0" err="1">
                <a:solidFill>
                  <a:srgbClr val="00B050"/>
                </a:solidFill>
                <a:latin typeface="Arial" panose="020B0604020202020204" pitchFamily="34" charset="0"/>
                <a:cs typeface="Arial" panose="020B0604020202020204" pitchFamily="34" charset="0"/>
              </a:rPr>
              <a:t>Bối</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cảnh</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chung</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về</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cây</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xanh</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đô</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thị</a:t>
            </a:r>
            <a:r>
              <a:rPr lang="en-US" sz="3200" dirty="0">
                <a:solidFill>
                  <a:srgbClr val="00B050"/>
                </a:solidFill>
                <a:latin typeface="Arial" panose="020B0604020202020204" pitchFamily="34" charset="0"/>
                <a:cs typeface="Arial" panose="020B0604020202020204" pitchFamily="34" charset="0"/>
              </a:rPr>
              <a:t> ở </a:t>
            </a:r>
            <a:r>
              <a:rPr lang="en-US" sz="3200" dirty="0" err="1">
                <a:solidFill>
                  <a:srgbClr val="00B050"/>
                </a:solidFill>
                <a:latin typeface="Arial" panose="020B0604020202020204" pitchFamily="34" charset="0"/>
                <a:cs typeface="Arial" panose="020B0604020202020204" pitchFamily="34" charset="0"/>
              </a:rPr>
              <a:t>Việt</a:t>
            </a:r>
            <a:r>
              <a:rPr lang="en-US" sz="3200" dirty="0">
                <a:solidFill>
                  <a:srgbClr val="00B050"/>
                </a:solidFill>
                <a:latin typeface="Arial" panose="020B0604020202020204" pitchFamily="34" charset="0"/>
                <a:cs typeface="Arial" panose="020B0604020202020204" pitchFamily="34" charset="0"/>
              </a:rPr>
              <a:t> Nam </a:t>
            </a:r>
          </a:p>
          <a:p>
            <a:pPr algn="ctr"/>
            <a:r>
              <a:rPr lang="en-US" sz="3200" dirty="0" err="1">
                <a:solidFill>
                  <a:srgbClr val="00B050"/>
                </a:solidFill>
                <a:latin typeface="Arial" panose="020B0604020202020204" pitchFamily="34" charset="0"/>
                <a:cs typeface="Arial" panose="020B0604020202020204" pitchFamily="34" charset="0"/>
              </a:rPr>
              <a:t>và</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đề</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án</a:t>
            </a:r>
            <a:r>
              <a:rPr lang="en-US" sz="3200" dirty="0">
                <a:solidFill>
                  <a:srgbClr val="00B050"/>
                </a:solidFill>
                <a:latin typeface="Arial" panose="020B0604020202020204" pitchFamily="34" charset="0"/>
                <a:cs typeface="Arial" panose="020B0604020202020204" pitchFamily="34" charset="0"/>
              </a:rPr>
              <a:t> 1 </a:t>
            </a:r>
            <a:r>
              <a:rPr lang="en-US" sz="3200" dirty="0" err="1">
                <a:solidFill>
                  <a:srgbClr val="00B050"/>
                </a:solidFill>
                <a:latin typeface="Arial" panose="020B0604020202020204" pitchFamily="34" charset="0"/>
                <a:cs typeface="Arial" panose="020B0604020202020204" pitchFamily="34" charset="0"/>
              </a:rPr>
              <a:t>tỷ</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cây</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xanh</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giai</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đoạn</a:t>
            </a:r>
            <a:r>
              <a:rPr lang="en-US" sz="3200" dirty="0">
                <a:solidFill>
                  <a:srgbClr val="00B050"/>
                </a:solidFill>
                <a:latin typeface="Arial" panose="020B0604020202020204" pitchFamily="34" charset="0"/>
                <a:cs typeface="Arial" panose="020B0604020202020204" pitchFamily="34" charset="0"/>
              </a:rPr>
              <a:t> 2021-2025</a:t>
            </a:r>
          </a:p>
        </p:txBody>
      </p:sp>
      <p:pic>
        <p:nvPicPr>
          <p:cNvPr id="8" name="Picture 7">
            <a:extLst>
              <a:ext uri="{FF2B5EF4-FFF2-40B4-BE49-F238E27FC236}">
                <a16:creationId xmlns:a16="http://schemas.microsoft.com/office/drawing/2014/main" id="{AA1AF7A1-C99E-408E-BE03-0259E1BC8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860" y="2089873"/>
            <a:ext cx="4873558" cy="2937163"/>
          </a:xfrm>
          <a:prstGeom prst="rect">
            <a:avLst/>
          </a:prstGeom>
        </p:spPr>
      </p:pic>
      <p:pic>
        <p:nvPicPr>
          <p:cNvPr id="11" name="Picture 10">
            <a:extLst>
              <a:ext uri="{FF2B5EF4-FFF2-40B4-BE49-F238E27FC236}">
                <a16:creationId xmlns:a16="http://schemas.microsoft.com/office/drawing/2014/main" id="{8B6B2E46-1D99-4E62-AEEA-A5B6FE533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451" y="2089874"/>
            <a:ext cx="5222491" cy="2948879"/>
          </a:xfrm>
          <a:prstGeom prst="rect">
            <a:avLst/>
          </a:prstGeom>
        </p:spPr>
      </p:pic>
    </p:spTree>
    <p:extLst>
      <p:ext uri="{BB962C8B-B14F-4D97-AF65-F5344CB8AC3E}">
        <p14:creationId xmlns:p14="http://schemas.microsoft.com/office/powerpoint/2010/main" val="4066364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4697" y="5169205"/>
            <a:ext cx="8816102" cy="749149"/>
          </a:xfrm>
        </p:spPr>
        <p:txBody>
          <a:bodyPr>
            <a:normAutofit fontScale="90000"/>
          </a:bodyPr>
          <a:lstStyle/>
          <a:p>
            <a:pPr marL="1587" algn="ctr"/>
            <a:r>
              <a:rPr lang="en-US" sz="2000" dirty="0" err="1">
                <a:latin typeface="Arial" panose="020B0604020202020204" pitchFamily="34" charset="0"/>
                <a:cs typeface="Arial" panose="020B0604020202020204" pitchFamily="34" charset="0"/>
              </a:rPr>
              <a:t>Mục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án</a:t>
            </a:r>
            <a:r>
              <a:rPr lang="en-US" sz="2000" dirty="0">
                <a:latin typeface="Arial" panose="020B0604020202020204" pitchFamily="34" charset="0"/>
                <a:cs typeface="Arial" panose="020B0604020202020204" pitchFamily="34" charset="0"/>
              </a:rPr>
              <a:t> 1 </a:t>
            </a:r>
            <a:r>
              <a:rPr lang="en-US" sz="2000" dirty="0" err="1">
                <a:latin typeface="Arial" panose="020B0604020202020204" pitchFamily="34" charset="0"/>
                <a:cs typeface="Arial" panose="020B0604020202020204" pitchFamily="34" charset="0"/>
              </a:rPr>
              <a:t>tỷ</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xanh</a:t>
            </a:r>
            <a:br>
              <a:rPr lang="en-US" sz="2000" dirty="0">
                <a:latin typeface="Arial" panose="020B0604020202020204" pitchFamily="34" charset="0"/>
                <a:cs typeface="Arial" panose="020B0604020202020204" pitchFamily="34" charset="0"/>
              </a:rPr>
            </a:br>
            <a:r>
              <a:rPr lang="en-US" sz="2000" dirty="0" err="1">
                <a:latin typeface="Arial" panose="020B0604020202020204" pitchFamily="34" charset="0"/>
                <a:cs typeface="Arial" panose="020B0604020202020204" pitchFamily="34" charset="0"/>
              </a:rPr>
              <a:t>Cây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trồng</a:t>
            </a:r>
            <a:r>
              <a:rPr lang="en-US" sz="2000" dirty="0">
                <a:latin typeface="Arial" panose="020B0604020202020204" pitchFamily="34" charset="0"/>
                <a:cs typeface="Arial" panose="020B0604020202020204" pitchFamily="34" charset="0"/>
              </a:rPr>
              <a:t> 690 </a:t>
            </a:r>
            <a:r>
              <a:rPr lang="en-US" sz="2000" dirty="0" err="1">
                <a:latin typeface="Arial" panose="020B0604020202020204" pitchFamily="34" charset="0"/>
                <a:cs typeface="Arial" panose="020B0604020202020204" pitchFamily="34" charset="0"/>
              </a:rPr>
              <a:t>triệu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cây</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đô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thôn</a:t>
            </a:r>
            <a:r>
              <a:rPr lang="en-US" sz="2000" dirty="0">
                <a:latin typeface="Arial" panose="020B0604020202020204" pitchFamily="34" charset="0"/>
                <a:cs typeface="Arial" panose="020B0604020202020204" pitchFamily="34" charset="0"/>
              </a:rPr>
              <a:t>, 138 </a:t>
            </a:r>
            <a:r>
              <a:rPr lang="en-US" sz="2000" dirty="0" err="1">
                <a:latin typeface="Arial" panose="020B0604020202020204" pitchFamily="34" charset="0"/>
                <a:cs typeface="Arial" panose="020B0604020202020204" pitchFamily="34" charset="0"/>
              </a:rPr>
              <a:t>triệu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cây</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năm</a:t>
            </a:r>
            <a:br>
              <a:rPr lang="en-US" sz="2000" dirty="0">
                <a:latin typeface="Arial" panose="020B0604020202020204" pitchFamily="34" charset="0"/>
                <a:cs typeface="Arial" panose="020B0604020202020204" pitchFamily="34" charset="0"/>
              </a:rPr>
            </a:br>
            <a:r>
              <a:rPr lang="en-US" sz="2000" dirty="0" err="1">
                <a:latin typeface="Arial" panose="020B0604020202020204" pitchFamily="34" charset="0"/>
                <a:cs typeface="Arial" panose="020B0604020202020204" pitchFamily="34" charset="0"/>
              </a:rPr>
              <a:t>Dự</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thảo</a:t>
            </a:r>
            <a:r>
              <a:rPr lang="en-US" sz="2000" dirty="0">
                <a:latin typeface="Arial" panose="020B0604020202020204" pitchFamily="34" charset="0"/>
                <a:cs typeface="Arial" panose="020B0604020202020204" pitchFamily="34" charset="0"/>
              </a:rPr>
              <a:t>: 100 </a:t>
            </a:r>
            <a:r>
              <a:rPr lang="en-US" sz="2000" dirty="0" err="1">
                <a:latin typeface="Arial" panose="020B0604020202020204" pitchFamily="34" charset="0"/>
                <a:cs typeface="Arial" panose="020B0604020202020204" pitchFamily="34" charset="0"/>
              </a:rPr>
              <a:t>triệu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bình</a:t>
            </a:r>
            <a:r>
              <a:rPr lang="en-US" sz="2000" dirty="0">
                <a:latin typeface="Arial" panose="020B0604020202020204" pitchFamily="34" charset="0"/>
                <a:cs typeface="Arial" panose="020B0604020202020204" pitchFamily="34" charset="0"/>
              </a:rPr>
              <a:t> 20 </a:t>
            </a:r>
            <a:r>
              <a:rPr lang="en-US" sz="2000" dirty="0" err="1">
                <a:latin typeface="Arial" panose="020B0604020202020204" pitchFamily="34" charset="0"/>
                <a:cs typeface="Arial" panose="020B0604020202020204" pitchFamily="34" charset="0"/>
              </a:rPr>
              <a:t>triệu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cây</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năm</a:t>
            </a:r>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t>7</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6/8/2022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TextBox 6">
            <a:extLst>
              <a:ext uri="{FF2B5EF4-FFF2-40B4-BE49-F238E27FC236}">
                <a16:creationId xmlns:a16="http://schemas.microsoft.com/office/drawing/2014/main" id="{22C8CA7B-9E62-473E-913C-B6295B12BF6C}"/>
              </a:ext>
            </a:extLst>
          </p:cNvPr>
          <p:cNvSpPr txBox="1"/>
          <p:nvPr/>
        </p:nvSpPr>
        <p:spPr>
          <a:xfrm>
            <a:off x="1866317" y="133055"/>
            <a:ext cx="8714822" cy="1077218"/>
          </a:xfrm>
          <a:prstGeom prst="rect">
            <a:avLst/>
          </a:prstGeom>
          <a:noFill/>
        </p:spPr>
        <p:txBody>
          <a:bodyPr wrap="none" rtlCol="0">
            <a:spAutoFit/>
          </a:bodyPr>
          <a:lstStyle/>
          <a:p>
            <a:pPr algn="ctr"/>
            <a:r>
              <a:rPr lang="en-US" sz="3200" dirty="0" err="1">
                <a:solidFill>
                  <a:srgbClr val="00B050"/>
                </a:solidFill>
                <a:latin typeface="Arial" panose="020B0604020202020204" pitchFamily="34" charset="0"/>
                <a:cs typeface="Arial" panose="020B0604020202020204" pitchFamily="34" charset="0"/>
              </a:rPr>
              <a:t>Bối</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cảnh</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chung</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về</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cây</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xanh</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đô</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thị</a:t>
            </a:r>
            <a:r>
              <a:rPr lang="en-US" sz="3200" dirty="0">
                <a:solidFill>
                  <a:srgbClr val="00B050"/>
                </a:solidFill>
                <a:latin typeface="Arial" panose="020B0604020202020204" pitchFamily="34" charset="0"/>
                <a:cs typeface="Arial" panose="020B0604020202020204" pitchFamily="34" charset="0"/>
              </a:rPr>
              <a:t> ở </a:t>
            </a:r>
            <a:r>
              <a:rPr lang="en-US" sz="3200" dirty="0" err="1">
                <a:solidFill>
                  <a:srgbClr val="00B050"/>
                </a:solidFill>
                <a:latin typeface="Arial" panose="020B0604020202020204" pitchFamily="34" charset="0"/>
                <a:cs typeface="Arial" panose="020B0604020202020204" pitchFamily="34" charset="0"/>
              </a:rPr>
              <a:t>Việt</a:t>
            </a:r>
            <a:r>
              <a:rPr lang="en-US" sz="3200" dirty="0">
                <a:solidFill>
                  <a:srgbClr val="00B050"/>
                </a:solidFill>
                <a:latin typeface="Arial" panose="020B0604020202020204" pitchFamily="34" charset="0"/>
                <a:cs typeface="Arial" panose="020B0604020202020204" pitchFamily="34" charset="0"/>
              </a:rPr>
              <a:t> Nam </a:t>
            </a:r>
          </a:p>
          <a:p>
            <a:pPr algn="ctr"/>
            <a:r>
              <a:rPr lang="en-US" sz="3200" dirty="0" err="1">
                <a:solidFill>
                  <a:srgbClr val="00B050"/>
                </a:solidFill>
                <a:latin typeface="Arial" panose="020B0604020202020204" pitchFamily="34" charset="0"/>
                <a:cs typeface="Arial" panose="020B0604020202020204" pitchFamily="34" charset="0"/>
              </a:rPr>
              <a:t>và</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đề</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án</a:t>
            </a:r>
            <a:r>
              <a:rPr lang="en-US" sz="3200" dirty="0">
                <a:solidFill>
                  <a:srgbClr val="00B050"/>
                </a:solidFill>
                <a:latin typeface="Arial" panose="020B0604020202020204" pitchFamily="34" charset="0"/>
                <a:cs typeface="Arial" panose="020B0604020202020204" pitchFamily="34" charset="0"/>
              </a:rPr>
              <a:t> 1 </a:t>
            </a:r>
            <a:r>
              <a:rPr lang="en-US" sz="3200" dirty="0" err="1">
                <a:solidFill>
                  <a:srgbClr val="00B050"/>
                </a:solidFill>
                <a:latin typeface="Arial" panose="020B0604020202020204" pitchFamily="34" charset="0"/>
                <a:cs typeface="Arial" panose="020B0604020202020204" pitchFamily="34" charset="0"/>
              </a:rPr>
              <a:t>tỷ</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cây</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xanh</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giai</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đoạn</a:t>
            </a:r>
            <a:r>
              <a:rPr lang="en-US" sz="3200" dirty="0">
                <a:solidFill>
                  <a:srgbClr val="00B050"/>
                </a:solidFill>
                <a:latin typeface="Arial" panose="020B0604020202020204" pitchFamily="34" charset="0"/>
                <a:cs typeface="Arial" panose="020B0604020202020204" pitchFamily="34" charset="0"/>
              </a:rPr>
              <a:t> 2021-2025</a:t>
            </a:r>
          </a:p>
        </p:txBody>
      </p:sp>
      <p:pic>
        <p:nvPicPr>
          <p:cNvPr id="14" name="Picture 13">
            <a:extLst>
              <a:ext uri="{FF2B5EF4-FFF2-40B4-BE49-F238E27FC236}">
                <a16:creationId xmlns:a16="http://schemas.microsoft.com/office/drawing/2014/main" id="{3EE7C65C-9080-4AA6-8A12-97E16F8D7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53" y="1619028"/>
            <a:ext cx="5197375" cy="3141422"/>
          </a:xfrm>
          <a:prstGeom prst="rect">
            <a:avLst/>
          </a:prstGeom>
        </p:spPr>
      </p:pic>
      <p:pic>
        <p:nvPicPr>
          <p:cNvPr id="16" name="Picture 15">
            <a:extLst>
              <a:ext uri="{FF2B5EF4-FFF2-40B4-BE49-F238E27FC236}">
                <a16:creationId xmlns:a16="http://schemas.microsoft.com/office/drawing/2014/main" id="{6E69368E-CE28-4CE9-BD3A-301F57C77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748" y="1619028"/>
            <a:ext cx="4649927" cy="3141422"/>
          </a:xfrm>
          <a:prstGeom prst="rect">
            <a:avLst/>
          </a:prstGeom>
        </p:spPr>
      </p:pic>
    </p:spTree>
    <p:extLst>
      <p:ext uri="{BB962C8B-B14F-4D97-AF65-F5344CB8AC3E}">
        <p14:creationId xmlns:p14="http://schemas.microsoft.com/office/powerpoint/2010/main" val="2740326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err="1"/>
              <a:t>GreenViet</a:t>
            </a:r>
            <a:r>
              <a:rPr lang="en-US" dirty="0"/>
              <a:t> </a:t>
            </a:r>
            <a:r>
              <a:rPr lang="en-US" dirty="0" err="1"/>
              <a:t>và</a:t>
            </a:r>
            <a:r>
              <a:rPr lang="en-US" dirty="0"/>
              <a:t> </a:t>
            </a:r>
            <a:r>
              <a:rPr lang="en-US" dirty="0" err="1"/>
              <a:t>sáng</a:t>
            </a:r>
            <a:r>
              <a:rPr lang="en-US" dirty="0"/>
              <a:t> </a:t>
            </a:r>
            <a:r>
              <a:rPr lang="en-US" dirty="0" err="1"/>
              <a:t>kiến</a:t>
            </a:r>
            <a:r>
              <a:rPr lang="en-US" dirty="0"/>
              <a:t> </a:t>
            </a:r>
            <a:r>
              <a:rPr lang="en-US" dirty="0" err="1"/>
              <a:t>trồng</a:t>
            </a:r>
            <a:r>
              <a:rPr lang="en-US" dirty="0"/>
              <a:t> 1 </a:t>
            </a:r>
            <a:r>
              <a:rPr lang="en-US" dirty="0" err="1"/>
              <a:t>triệu</a:t>
            </a:r>
            <a:r>
              <a:rPr lang="en-US" dirty="0"/>
              <a:t> </a:t>
            </a:r>
            <a:r>
              <a:rPr lang="en-US" dirty="0" err="1"/>
              <a:t>cây</a:t>
            </a:r>
            <a:r>
              <a:rPr lang="en-US" dirty="0"/>
              <a:t> </a:t>
            </a:r>
            <a:r>
              <a:rPr lang="en-US" dirty="0" err="1"/>
              <a:t>xanh</a:t>
            </a:r>
            <a:r>
              <a:rPr lang="en-US" dirty="0"/>
              <a:t> </a:t>
            </a:r>
            <a:r>
              <a:rPr lang="en-US" dirty="0" err="1"/>
              <a:t>tại</a:t>
            </a:r>
            <a:r>
              <a:rPr lang="en-US" dirty="0"/>
              <a:t> </a:t>
            </a:r>
            <a:r>
              <a:rPr lang="en-US" dirty="0" err="1"/>
              <a:t>các</a:t>
            </a:r>
            <a:r>
              <a:rPr lang="en-US" dirty="0"/>
              <a:t> </a:t>
            </a:r>
            <a:r>
              <a:rPr lang="en-US" dirty="0" err="1"/>
              <a:t>đô</a:t>
            </a:r>
            <a:r>
              <a:rPr lang="en-US" dirty="0"/>
              <a:t> </a:t>
            </a:r>
            <a:r>
              <a:rPr lang="en-US" dirty="0" err="1"/>
              <a:t>thị</a:t>
            </a:r>
            <a:r>
              <a:rPr lang="en-US" dirty="0"/>
              <a:t> </a:t>
            </a:r>
            <a:r>
              <a:rPr lang="en-US" dirty="0" err="1"/>
              <a:t>Việt</a:t>
            </a:r>
            <a:r>
              <a:rPr lang="en-US" dirty="0"/>
              <a:t> Nam </a:t>
            </a:r>
            <a:r>
              <a:rPr lang="en-US" dirty="0" err="1"/>
              <a:t>giai</a:t>
            </a:r>
            <a:r>
              <a:rPr lang="en-US" dirty="0"/>
              <a:t> </a:t>
            </a:r>
            <a:r>
              <a:rPr lang="en-US" dirty="0" err="1"/>
              <a:t>đoạn</a:t>
            </a:r>
            <a:r>
              <a:rPr lang="en-US" dirty="0"/>
              <a:t> 2020-2030</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75262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77" y="1293779"/>
            <a:ext cx="11293812" cy="2305456"/>
          </a:xfrm>
        </p:spPr>
        <p:txBody>
          <a:bodyPr>
            <a:normAutofit fontScale="90000"/>
          </a:bodyPr>
          <a:lstStyle/>
          <a:p>
            <a:pPr marL="342900" indent="-342900">
              <a:buFont typeface="Wingdings" panose="05000000000000000000" pitchFamily="2" charset="2"/>
              <a:buChar char="Ø"/>
            </a:pPr>
            <a:r>
              <a:rPr lang="en-US" sz="2000" b="1" dirty="0" err="1">
                <a:solidFill>
                  <a:srgbClr val="00B050"/>
                </a:solidFill>
                <a:latin typeface="Arial" panose="020B0604020202020204" pitchFamily="34" charset="0"/>
                <a:cs typeface="Arial" panose="020B0604020202020204" pitchFamily="34" charset="0"/>
              </a:rPr>
              <a:t>Mục</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tiêu</a:t>
            </a:r>
            <a:r>
              <a:rPr lang="en-US" sz="2000" b="1" dirty="0">
                <a:solidFill>
                  <a:srgbClr val="00B050"/>
                </a:solidFill>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1. </a:t>
            </a:r>
            <a:r>
              <a:rPr lang="en-US" sz="2000" dirty="0" err="1">
                <a:latin typeface="Arial" panose="020B0604020202020204" pitchFamily="34" charset="0"/>
                <a:cs typeface="Arial" panose="020B0604020202020204" pitchFamily="34" charset="0"/>
              </a:rPr>
              <a:t>Trồng</a:t>
            </a:r>
            <a:r>
              <a:rPr lang="en-US" sz="2000" dirty="0">
                <a:latin typeface="Arial" panose="020B0604020202020204" pitchFamily="34" charset="0"/>
                <a:cs typeface="Arial" panose="020B0604020202020204" pitchFamily="34" charset="0"/>
              </a:rPr>
              <a:t> 1 </a:t>
            </a:r>
            <a:r>
              <a:rPr lang="en-US" sz="2000" dirty="0" err="1">
                <a:latin typeface="Arial" panose="020B0604020202020204" pitchFamily="34" charset="0"/>
                <a:cs typeface="Arial" panose="020B0604020202020204" pitchFamily="34" charset="0"/>
              </a:rPr>
              <a:t>triệu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tại</a:t>
            </a:r>
            <a:r>
              <a:rPr lang="en-US" sz="2000" dirty="0">
                <a:latin typeface="Arial" panose="020B0604020202020204" pitchFamily="34" charset="0"/>
                <a:cs typeface="Arial" panose="020B0604020202020204" pitchFamily="34" charset="0"/>
              </a:rPr>
              <a:t> 3 </a:t>
            </a: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Nẵng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TP </a:t>
            </a:r>
            <a:r>
              <a:rPr lang="en-US" sz="2000" dirty="0" err="1">
                <a:latin typeface="Arial" panose="020B0604020202020204" pitchFamily="34" charset="0"/>
                <a:cs typeface="Arial" panose="020B0604020202020204" pitchFamily="34" charset="0"/>
              </a:rPr>
              <a:t>Hồ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Chí</a:t>
            </a:r>
            <a:r>
              <a:rPr lang="en-US" sz="2000" dirty="0">
                <a:latin typeface="Arial" panose="020B0604020202020204" pitchFamily="34" charset="0"/>
                <a:cs typeface="Arial" panose="020B0604020202020204" pitchFamily="34" charset="0"/>
              </a:rPr>
              <a:t> Minh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10 </a:t>
            </a:r>
            <a:r>
              <a:rPr lang="en-US" sz="2000" dirty="0" err="1">
                <a:latin typeface="Arial" panose="020B0604020202020204" pitchFamily="34" charset="0"/>
                <a:cs typeface="Arial" panose="020B0604020202020204" pitchFamily="34" charset="0"/>
              </a:rPr>
              <a:t>năm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bình</a:t>
            </a:r>
            <a:r>
              <a:rPr lang="en-US" sz="2000" dirty="0">
                <a:latin typeface="Arial" panose="020B0604020202020204" pitchFamily="34" charset="0"/>
                <a:cs typeface="Arial" panose="020B0604020202020204" pitchFamily="34" charset="0"/>
              </a:rPr>
              <a:t> 100.000 </a:t>
            </a:r>
            <a:r>
              <a:rPr lang="en-US" sz="2000" dirty="0" err="1">
                <a:latin typeface="Arial" panose="020B0604020202020204" pitchFamily="34" charset="0"/>
                <a:cs typeface="Arial" panose="020B0604020202020204" pitchFamily="34" charset="0"/>
              </a:rPr>
              <a:t>cây</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năm</a:t>
            </a:r>
            <a:r>
              <a:rPr lang="en-US" sz="2000" dirty="0">
                <a:latin typeface="Arial" panose="020B0604020202020204" pitchFamily="34" charset="0"/>
                <a:cs typeface="Arial" panose="020B0604020202020204" pitchFamily="34" charset="0"/>
              </a:rPr>
              <a: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2.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nối</a:t>
            </a:r>
            <a:r>
              <a:rPr lang="en-US" sz="2000" dirty="0">
                <a:latin typeface="Arial" panose="020B0604020202020204" pitchFamily="34" charset="0"/>
                <a:cs typeface="Arial" panose="020B0604020202020204" pitchFamily="34" charset="0"/>
              </a:rPr>
              <a:t> c</a:t>
            </a:r>
            <a:r>
              <a:rPr lang="vi-VN" sz="2000" dirty="0">
                <a:latin typeface="Arial" panose="020B0604020202020204" pitchFamily="34" charset="0"/>
                <a:cs typeface="Arial" panose="020B0604020202020204" pitchFamily="34" charset="0"/>
              </a:rPr>
              <a:t>ư</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3. </a:t>
            </a:r>
            <a:r>
              <a:rPr lang="en-US" sz="2000" dirty="0" err="1">
                <a:latin typeface="Arial" panose="020B0604020202020204" pitchFamily="34" charset="0"/>
                <a:cs typeface="Arial" panose="020B0604020202020204" pitchFamily="34" charset="0"/>
              </a:rPr>
              <a:t>Xây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dựng</a:t>
            </a:r>
            <a:r>
              <a:rPr lang="en-US" sz="2000" dirty="0">
                <a:latin typeface="Arial" panose="020B0604020202020204" pitchFamily="34" charset="0"/>
                <a:cs typeface="Arial" panose="020B0604020202020204" pitchFamily="34" charset="0"/>
              </a:rPr>
              <a:t> 1 </a:t>
            </a:r>
            <a:r>
              <a:rPr lang="en-US" sz="2000" dirty="0" err="1">
                <a:latin typeface="Arial" panose="020B0604020202020204" pitchFamily="34" charset="0"/>
                <a:cs typeface="Arial" panose="020B0604020202020204" pitchFamily="34" charset="0"/>
              </a:rPr>
              <a:t>mạng</a:t>
            </a:r>
            <a:r>
              <a:rPr lang="en-US" sz="2000" dirty="0">
                <a:latin typeface="Arial" panose="020B0604020202020204" pitchFamily="34" charset="0"/>
                <a:cs typeface="Arial" panose="020B0604020202020204" pitchFamily="34" charset="0"/>
              </a:rPr>
              <a:t> l</a:t>
            </a:r>
            <a:r>
              <a:rPr lang="vi-VN" sz="2000" dirty="0">
                <a:latin typeface="Arial" panose="020B0604020202020204" pitchFamily="34" charset="0"/>
                <a:cs typeface="Arial" panose="020B0604020202020204" pitchFamily="34" charset="0"/>
              </a:rPr>
              <a:t>ư</a:t>
            </a:r>
            <a:r>
              <a:rPr lang="en-US" sz="2000" dirty="0" err="1">
                <a:latin typeface="Arial" panose="020B0604020202020204" pitchFamily="34" charset="0"/>
                <a:cs typeface="Arial" panose="020B0604020202020204" pitchFamily="34" charset="0"/>
              </a:rPr>
              <a:t>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tổ</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trồng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cả</a:t>
            </a:r>
            <a:r>
              <a:rPr lang="en-US" sz="2000" dirty="0">
                <a:latin typeface="Arial" panose="020B0604020202020204" pitchFamily="34" charset="0"/>
                <a:cs typeface="Arial" panose="020B0604020202020204" pitchFamily="34" charset="0"/>
              </a:rPr>
              <a:t> n</a:t>
            </a:r>
            <a:r>
              <a:rPr lang="vi-VN" sz="2000" dirty="0">
                <a:latin typeface="Arial" panose="020B0604020202020204" pitchFamily="34" charset="0"/>
                <a:cs typeface="Arial" panose="020B0604020202020204" pitchFamily="34" charset="0"/>
              </a:rPr>
              <a:t>ư</a:t>
            </a:r>
            <a:r>
              <a:rPr lang="en-US" sz="2000" dirty="0" err="1">
                <a:latin typeface="Arial" panose="020B0604020202020204" pitchFamily="34" charset="0"/>
                <a:cs typeface="Arial" panose="020B0604020202020204" pitchFamily="34" charset="0"/>
              </a:rPr>
              <a:t>ớc</a:t>
            </a: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4. </a:t>
            </a:r>
            <a:r>
              <a:rPr lang="en-US" sz="2000" dirty="0" err="1">
                <a:latin typeface="Arial" panose="020B0604020202020204" pitchFamily="34" charset="0"/>
                <a:cs typeface="Arial" panose="020B0604020202020204" pitchFamily="34" charset="0"/>
              </a:rPr>
              <a:t>Ứng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a:t>
            </a:r>
            <a:r>
              <a:rPr lang="en-US" sz="2000" dirty="0">
                <a:latin typeface="Arial" panose="020B0604020202020204" pitchFamily="34" charset="0"/>
                <a:cs typeface="Arial" panose="020B0604020202020204" pitchFamily="34" charset="0"/>
              </a:rPr>
              <a:t>-tree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truyền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thị</a:t>
            </a:r>
            <a:r>
              <a:rPr lang="en-US" sz="2000" dirty="0">
                <a:latin typeface="Arial" panose="020B0604020202020204" pitchFamily="34" charset="0"/>
                <a:cs typeface="Arial" panose="020B0604020202020204" pitchFamily="34" charset="0"/>
              </a:rPr>
              <a:t>.</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t>9</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6/9/2022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TextBox 6">
            <a:extLst>
              <a:ext uri="{FF2B5EF4-FFF2-40B4-BE49-F238E27FC236}">
                <a16:creationId xmlns:a16="http://schemas.microsoft.com/office/drawing/2014/main" id="{22C8CA7B-9E62-473E-913C-B6295B12BF6C}"/>
              </a:ext>
            </a:extLst>
          </p:cNvPr>
          <p:cNvSpPr txBox="1"/>
          <p:nvPr/>
        </p:nvSpPr>
        <p:spPr>
          <a:xfrm>
            <a:off x="1421497" y="133055"/>
            <a:ext cx="9604488" cy="1077218"/>
          </a:xfrm>
          <a:prstGeom prst="rect">
            <a:avLst/>
          </a:prstGeom>
          <a:noFill/>
        </p:spPr>
        <p:txBody>
          <a:bodyPr wrap="none" rtlCol="0">
            <a:spAutoFit/>
          </a:bodyPr>
          <a:lstStyle/>
          <a:p>
            <a:pPr algn="ctr"/>
            <a:r>
              <a:rPr lang="en-US" sz="3200" dirty="0" err="1">
                <a:solidFill>
                  <a:srgbClr val="00B050"/>
                </a:solidFill>
                <a:latin typeface="Arial" panose="020B0604020202020204" pitchFamily="34" charset="0"/>
                <a:cs typeface="Arial" panose="020B0604020202020204" pitchFamily="34" charset="0"/>
              </a:rPr>
              <a:t>GreenViet</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và</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sáng</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kiến</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trồng</a:t>
            </a:r>
            <a:r>
              <a:rPr lang="en-US" sz="3200" dirty="0">
                <a:solidFill>
                  <a:srgbClr val="00B050"/>
                </a:solidFill>
                <a:latin typeface="Arial" panose="020B0604020202020204" pitchFamily="34" charset="0"/>
                <a:cs typeface="Arial" panose="020B0604020202020204" pitchFamily="34" charset="0"/>
              </a:rPr>
              <a:t> 1 </a:t>
            </a:r>
            <a:r>
              <a:rPr lang="en-US" sz="3200" dirty="0" err="1">
                <a:solidFill>
                  <a:srgbClr val="00B050"/>
                </a:solidFill>
                <a:latin typeface="Arial" panose="020B0604020202020204" pitchFamily="34" charset="0"/>
                <a:cs typeface="Arial" panose="020B0604020202020204" pitchFamily="34" charset="0"/>
              </a:rPr>
              <a:t>triệu</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cây</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xanh</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đô</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thị</a:t>
            </a:r>
            <a:endParaRPr lang="en-US" sz="3200" dirty="0">
              <a:solidFill>
                <a:srgbClr val="00B050"/>
              </a:solidFill>
              <a:latin typeface="Arial" panose="020B0604020202020204" pitchFamily="34" charset="0"/>
              <a:cs typeface="Arial" panose="020B0604020202020204" pitchFamily="34" charset="0"/>
            </a:endParaRPr>
          </a:p>
          <a:p>
            <a:pPr algn="ct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giai</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đoạn</a:t>
            </a:r>
            <a:r>
              <a:rPr lang="en-US" sz="3200" dirty="0">
                <a:solidFill>
                  <a:srgbClr val="00B050"/>
                </a:solidFill>
                <a:latin typeface="Arial" panose="020B0604020202020204" pitchFamily="34" charset="0"/>
                <a:cs typeface="Arial" panose="020B0604020202020204" pitchFamily="34" charset="0"/>
              </a:rPr>
              <a:t> 2020-2030</a:t>
            </a:r>
          </a:p>
        </p:txBody>
      </p:sp>
      <p:pic>
        <p:nvPicPr>
          <p:cNvPr id="8" name="Picture 7">
            <a:extLst>
              <a:ext uri="{FF2B5EF4-FFF2-40B4-BE49-F238E27FC236}">
                <a16:creationId xmlns:a16="http://schemas.microsoft.com/office/drawing/2014/main" id="{361A6620-7446-448F-BAD7-89627462A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9268" y="3682741"/>
            <a:ext cx="4633904" cy="2548647"/>
          </a:xfrm>
          <a:prstGeom prst="rect">
            <a:avLst/>
          </a:prstGeom>
        </p:spPr>
      </p:pic>
      <p:pic>
        <p:nvPicPr>
          <p:cNvPr id="10" name="Picture 9">
            <a:extLst>
              <a:ext uri="{FF2B5EF4-FFF2-40B4-BE49-F238E27FC236}">
                <a16:creationId xmlns:a16="http://schemas.microsoft.com/office/drawing/2014/main" id="{9E51C0B1-3717-4AB5-A17E-246EF77EB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104" y="3682741"/>
            <a:ext cx="3823904" cy="2548647"/>
          </a:xfrm>
          <a:prstGeom prst="rect">
            <a:avLst/>
          </a:prstGeom>
        </p:spPr>
      </p:pic>
    </p:spTree>
    <p:extLst>
      <p:ext uri="{BB962C8B-B14F-4D97-AF65-F5344CB8AC3E}">
        <p14:creationId xmlns:p14="http://schemas.microsoft.com/office/powerpoint/2010/main" val="7260008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Nature ecology education photo presentation</Template>
  <TotalTime>3767</TotalTime>
  <Words>920</Words>
  <Application>Microsoft Office PowerPoint</Application>
  <PresentationFormat>Widescreen</PresentationFormat>
  <Paragraphs>151</Paragraphs>
  <Slides>27</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Corbel</vt:lpstr>
      <vt:lpstr>Verdana</vt:lpstr>
      <vt:lpstr>Wingdings</vt:lpstr>
      <vt:lpstr>Ecology 16x9</vt:lpstr>
      <vt:lpstr>Giới Thiệu Chung   Công cụ I-tree trong quản lý  cây xanh đô thị</vt:lpstr>
      <vt:lpstr>Nội dung chính</vt:lpstr>
      <vt:lpstr>Cây Xanh có vị trí quan trọng trong đời sống văn hóa và tinh thần người Việt</vt:lpstr>
      <vt:lpstr>“Vì lợi ích 10 năm trồng cây, vì lợi ích 100 năm trồng người”</vt:lpstr>
      <vt:lpstr>Cây Xanh trong đô thị tạo nên điểm đặc trưng của mỗi vùng miền, tỉnh thành</vt:lpstr>
      <vt:lpstr>Tốc độ đô thị hóa nhanh ở Việt Nam, trong khi đô che phủ của cây xanh bình quân đầu người ở các đô thị của Việt Nam chỉ đạt 1/5 trung bình ở thế giới với 2-3 m2/ người. Tiêu chuẩn của Liên Hợp quốc là 10 m2/người.</vt:lpstr>
      <vt:lpstr>Mục tiêu của đề án 1 tỷ cây xanh Cây phân tán: trồng 690 triệu cây ở đô thị và nông thôn, 138 triệu cây/năm Dự thảo: 100 triệu cây tại đô thị; trung bình 20 triệu cây/năm</vt:lpstr>
      <vt:lpstr>GreenViet và sáng kiến trồng 1 triệu cây xanh tại các đô thị Việt Nam giai đoạn 2020-2030</vt:lpstr>
      <vt:lpstr>Mục tiêu:   1. Trồng 1 triệu cây xanh tại 3 thành phố lớn Hà Nội, Đà Nẵng và TP Hồ Chí Minh trong 10 năm; trung bình 100.000 cây/năm. 2. Kết nối cư dân đô thị với thiên nhiên và đa dạng sinh học. 3. Xây dựng 1 mạng lưới các tổ chức trồng cây xanh trên cả nước.  4. Ứng dụng công cụ i-tree trong quản lý, giám sát và truyền thông về cây xanh đô thị. </vt:lpstr>
      <vt:lpstr>Kết quả ban đầu:  1. Đã trồng 31.110 cây xanh tại 3 thành phố lớn Hà Nội (15.710), Đà Nẵng và TP Hồ Chí Minh trong 2 năm. Huy động từ cộng đồng 2,277,000,000 đồng cho trồng cây. 2. Kết nối hơn 1.000 lượt các em học sinh tại thành phố Đà Nẵng với thiên nhiên và đa dạng sinh học. 3. Bước đầy kết nối với 5 tổ chức trồng cây xanh trên cả nước.  4. Phối hợp với Viện nghiên cứu cây Davey và cục lâm nghiệp Mỹ tổ chức 2 khóa tập huấn online ứng dụng công cụ i-tree cho khoảng 20 học viên trong quản lý, giám sát và truyền thông về cây xanh đô thị. </vt:lpstr>
      <vt:lpstr>I-tree là gì? Tại sao  i-tree cần thiết cho Việt Nam?</vt:lpstr>
      <vt:lpstr>Về I-tree  i-Tree là bộ phần mềm hiện đại, được đánh giá bởi hội đồng chuyên gia từ Cơ quan Lâm nghiệp, Bộ Nông Nghiệp Hoa Kỳ (USDA), cung cấp các công cụ đánh giá lợi ích và phân tích lâm nghiệp ở thành thị và nông thôn. Các công cụ i-Tree có thể giúp tăng cường các nỗ lực quản lý rừng và vận động chính sách lâm nghiệp bằng cách định lượng cấu trúc rừng và các lợi ích môi trường mà cây cối mang lại.</vt:lpstr>
      <vt:lpstr>        Hiện trạng công tác quản lý cây xanh ở Việt Nam    1. Thiếu một hệ thống quản lý đồng bộ cây xanh đô thị trên cả nước.    2. Hệ thống cơ sở dữ liệu về cây xanh đô thị còn manh mún, lạc hậu.    3. Thiếu sự hợp tác giữa các cơ quan quản lý và cơ quan nghiên cứu để phát triển và ứng dụng các     chương trình quản lý tiên tiến.    4. Thiếu khả năng truyền thông và tương tác với cộng đồng, người dân về lợi ích của cây xanh.</vt:lpstr>
      <vt:lpstr>           Bộ công cụ i-tree với 4 nhóm chức năng chính giúp lập kế hoạch, trồng và quản lý cây xanh đô thị   1. Công cụ trồng cây/Tree planting tools: hỗ trợ lập kế hoạch trồng, xác định đúng loài, đúng vị trí, giám sát nỗ lực trồng cây theo không gian và thời gian.  2. Công cụ đánh giá từng cây/Assessment of individual trees: Đánh giá kiểm kê cây hiện có HOẶC thu thập dữ liệu hiện trường mới để tính toán lợi ích về môi trường, sinh thái của từng cây (ví dụ: khả năng hấp thụ CO2, hấp thụ bụi và điều tiết nước ngầm). Nổi bật là công cụ i-tree Eco.   3. Công cụ đánh giá độ che phủ/Assessment of tree canopy area: Đánh giá ước tính độ che phủ đất và tán cây cộng với lợi ích bằng cách sử dụng lấy mẫu điểm ngẫu nhiên trên hình ảnh hàng không. Sử dụng hình ảnh lịch sử trong Google Earth để so sánh hai dự án i-Tree Canopy, trước đây và hiện tại để theo dõi sự thay đổi tán cây trong cộng đồng của bạn. Nổi bật là công cụ i-tree Canopy.  4. Công cụ bổ trợ/Supplemental tools: Giúp chúng ta thêm các loài cây mới vào cơ sở dữ liệu i-Tree và vị trí (thành phố, khu vực) của chúng ta vào i-Tree Eco. Nổi bật là công cụ i-tree Database. </vt:lpstr>
      <vt:lpstr>Cộng đồng sử dụng  i-tree toàn cầu và Châu Á</vt:lpstr>
      <vt:lpstr>    - Số lượng người dùng i-tree 410.000 (Tính đến tháng 12 năm 2019) - Số lượng các quốc gia sử dụng i-tree: 130 </vt:lpstr>
      <vt:lpstr>    - Số lượng người dùng i-tree ở châu Á khoảng 12.000 (Tính đến tháng 12 năm 2019) - Quốc gia có số lượng người dung i-tree nhiều nhất gồm Ấn độ, Trung Quốc, Nhật Bản, Philipin</vt:lpstr>
      <vt:lpstr>            1. Công cụ i-tree có thể hỗ trợ các cơ quan quản lý, các tổ chức trồng cây lập kế hoạch trồng, xác định đúng loài, đúng vị trí, giám sát nỗ lực trồng cây theo không gian và thời gian trong đề án trồng 1 tỷ cây xanh giai đoạn 2021-2025.  2. Các cơ quan nghiên cứu và trường đại học có thể sử dụng công cụ i-tree trong nghiên cứu và giảng dạy nhằm tính toán lợi ích về môi trường, sinh thái của cây xanh đô thị (ví dụ: khả năng hấp thụ CO2, hấp thụ bụi và điều tiết nước ngầm).   3. Các cơ quan truyền thông, các tổ chức cộng đồng, tổ chức xã hội có thể sử dụng công cụ i-tree để truyền thông về lợi ích của cây xanh từ đó khuyến khích sự tham gia, đóng góp của người dân trong việc trồng, chăm sóc và giám sát hoạt động trồng cây xanh tại các đô thị.  </vt:lpstr>
      <vt:lpstr>PowerPoint Presentation</vt:lpstr>
      <vt:lpstr>Title and Content Layout with Chart</vt:lpstr>
      <vt:lpstr>Two Content Layout with Table</vt:lpstr>
      <vt:lpstr>Two Content Layout with SmartArt</vt:lpstr>
      <vt:lpstr>Add a Slide Title - 2</vt:lpstr>
      <vt:lpstr>Add a Slide Title - 3</vt:lpstr>
      <vt:lpstr>PowerPoint Presentation</vt:lpstr>
      <vt:lpstr>Add a Slide Title - 4</vt:lpstr>
      <vt:lpstr>Add a Slide Title - 5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Giới Thiệu Chung về I-tree</dc:title>
  <dc:creator>Long Ha</dc:creator>
  <cp:lastModifiedBy>Long Ha</cp:lastModifiedBy>
  <cp:revision>58</cp:revision>
  <dcterms:created xsi:type="dcterms:W3CDTF">2022-06-08T02:31:41Z</dcterms:created>
  <dcterms:modified xsi:type="dcterms:W3CDTF">2022-06-10T17:19:24Z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