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59" r:id="rId5"/>
    <p:sldId id="268" r:id="rId6"/>
    <p:sldId id="2427" r:id="rId7"/>
    <p:sldId id="2334" r:id="rId8"/>
    <p:sldId id="2426" r:id="rId9"/>
    <p:sldId id="761" r:id="rId10"/>
    <p:sldId id="718" r:id="rId11"/>
    <p:sldId id="1908" r:id="rId12"/>
    <p:sldId id="1141" r:id="rId13"/>
    <p:sldId id="2395" r:id="rId14"/>
    <p:sldId id="2425" r:id="rId15"/>
    <p:sldId id="1138" r:id="rId16"/>
    <p:sldId id="2421" r:id="rId17"/>
    <p:sldId id="845" r:id="rId18"/>
    <p:sldId id="1142" r:id="rId19"/>
    <p:sldId id="2431" r:id="rId20"/>
    <p:sldId id="2432" r:id="rId2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9900"/>
    <a:srgbClr val="800000"/>
    <a:srgbClr val="990000"/>
    <a:srgbClr val="FFCC00"/>
    <a:srgbClr val="003300"/>
    <a:srgbClr val="0033C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268F9B-A7B6-4C8E-9C30-FC05C3F4F5BA}" v="405" dt="2021-08-04T12:25:57.5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0174" autoAdjust="0"/>
    <p:restoredTop sz="85802" autoAdjust="0"/>
  </p:normalViewPr>
  <p:slideViewPr>
    <p:cSldViewPr snapToGrid="0">
      <p:cViewPr>
        <p:scale>
          <a:sx n="66" d="100"/>
          <a:sy n="66" d="100"/>
        </p:scale>
        <p:origin x="-2021" y="-53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ach, Erika" userId="4c418000-ca87-47e4-bbbb-6e559ac83705" providerId="ADAL" clId="{1F268F9B-A7B6-4C8E-9C30-FC05C3F4F5BA}"/>
    <pc:docChg chg="undo custSel addSld delSld modSld sldOrd">
      <pc:chgData name="Teach, Erika" userId="4c418000-ca87-47e4-bbbb-6e559ac83705" providerId="ADAL" clId="{1F268F9B-A7B6-4C8E-9C30-FC05C3F4F5BA}" dt="2021-08-04T12:40:30.609" v="2405" actId="1076"/>
      <pc:docMkLst>
        <pc:docMk/>
      </pc:docMkLst>
      <pc:sldChg chg="modSp mod modTransition">
        <pc:chgData name="Teach, Erika" userId="4c418000-ca87-47e4-bbbb-6e559ac83705" providerId="ADAL" clId="{1F268F9B-A7B6-4C8E-9C30-FC05C3F4F5BA}" dt="2021-08-03T17:04:29.342" v="1944"/>
        <pc:sldMkLst>
          <pc:docMk/>
          <pc:sldMk cId="1119302426" sldId="259"/>
        </pc:sldMkLst>
        <pc:spChg chg="mod">
          <ac:chgData name="Teach, Erika" userId="4c418000-ca87-47e4-bbbb-6e559ac83705" providerId="ADAL" clId="{1F268F9B-A7B6-4C8E-9C30-FC05C3F4F5BA}" dt="2021-08-02T14:21:30.974" v="963" actId="20577"/>
          <ac:spMkLst>
            <pc:docMk/>
            <pc:sldMk cId="1119302426" sldId="259"/>
            <ac:spMk id="7" creationId="{B3FBA05A-5AC6-4777-817C-5D30B9AFEB69}"/>
          </ac:spMkLst>
        </pc:spChg>
      </pc:sldChg>
      <pc:sldChg chg="modSp mod modTransition">
        <pc:chgData name="Teach, Erika" userId="4c418000-ca87-47e4-bbbb-6e559ac83705" providerId="ADAL" clId="{1F268F9B-A7B6-4C8E-9C30-FC05C3F4F5BA}" dt="2021-08-04T12:25:57.570" v="1977" actId="14100"/>
        <pc:sldMkLst>
          <pc:docMk/>
          <pc:sldMk cId="1348449184" sldId="268"/>
        </pc:sldMkLst>
        <pc:spChg chg="mod">
          <ac:chgData name="Teach, Erika" userId="4c418000-ca87-47e4-bbbb-6e559ac83705" providerId="ADAL" clId="{1F268F9B-A7B6-4C8E-9C30-FC05C3F4F5BA}" dt="2021-08-04T12:25:57.570" v="1977" actId="14100"/>
          <ac:spMkLst>
            <pc:docMk/>
            <pc:sldMk cId="1348449184" sldId="268"/>
            <ac:spMk id="6146" creationId="{00000000-0000-0000-0000-000000000000}"/>
          </ac:spMkLst>
        </pc:spChg>
      </pc:sldChg>
      <pc:sldChg chg="add del">
        <pc:chgData name="Teach, Erika" userId="4c418000-ca87-47e4-bbbb-6e559ac83705" providerId="ADAL" clId="{1F268F9B-A7B6-4C8E-9C30-FC05C3F4F5BA}" dt="2021-08-03T16:59:41.468" v="1820" actId="47"/>
        <pc:sldMkLst>
          <pc:docMk/>
          <pc:sldMk cId="3041090008" sldId="272"/>
        </pc:sldMkLst>
      </pc:sldChg>
      <pc:sldChg chg="add modTransition modNotesTx">
        <pc:chgData name="Teach, Erika" userId="4c418000-ca87-47e4-bbbb-6e559ac83705" providerId="ADAL" clId="{1F268F9B-A7B6-4C8E-9C30-FC05C3F4F5BA}" dt="2021-08-03T17:04:29.342" v="1944"/>
        <pc:sldMkLst>
          <pc:docMk/>
          <pc:sldMk cId="3794549450" sldId="287"/>
        </pc:sldMkLst>
      </pc:sldChg>
      <pc:sldChg chg="addSp delSp modSp del mod ord">
        <pc:chgData name="Teach, Erika" userId="4c418000-ca87-47e4-bbbb-6e559ac83705" providerId="ADAL" clId="{1F268F9B-A7B6-4C8E-9C30-FC05C3F4F5BA}" dt="2021-08-01T21:17:26.031" v="443" actId="47"/>
        <pc:sldMkLst>
          <pc:docMk/>
          <pc:sldMk cId="958671854" sldId="440"/>
        </pc:sldMkLst>
        <pc:spChg chg="add mod">
          <ac:chgData name="Teach, Erika" userId="4c418000-ca87-47e4-bbbb-6e559ac83705" providerId="ADAL" clId="{1F268F9B-A7B6-4C8E-9C30-FC05C3F4F5BA}" dt="2021-08-01T21:17:01.170" v="440" actId="1076"/>
          <ac:spMkLst>
            <pc:docMk/>
            <pc:sldMk cId="958671854" sldId="440"/>
            <ac:spMk id="16" creationId="{92D30DE7-DDBB-4EF3-AE85-7EF046DB8B8D}"/>
          </ac:spMkLst>
        </pc:spChg>
        <pc:spChg chg="mod">
          <ac:chgData name="Teach, Erika" userId="4c418000-ca87-47e4-bbbb-6e559ac83705" providerId="ADAL" clId="{1F268F9B-A7B6-4C8E-9C30-FC05C3F4F5BA}" dt="2021-08-01T20:59:50.593" v="132" actId="1076"/>
          <ac:spMkLst>
            <pc:docMk/>
            <pc:sldMk cId="958671854" sldId="440"/>
            <ac:spMk id="18" creationId="{4BB459B2-D276-45AF-8943-4F006CFD5590}"/>
          </ac:spMkLst>
        </pc:spChg>
        <pc:spChg chg="mod">
          <ac:chgData name="Teach, Erika" userId="4c418000-ca87-47e4-bbbb-6e559ac83705" providerId="ADAL" clId="{1F268F9B-A7B6-4C8E-9C30-FC05C3F4F5BA}" dt="2021-08-01T21:02:36.730" v="146" actId="1076"/>
          <ac:spMkLst>
            <pc:docMk/>
            <pc:sldMk cId="958671854" sldId="440"/>
            <ac:spMk id="40" creationId="{00000000-0000-0000-0000-000000000000}"/>
          </ac:spMkLst>
        </pc:spChg>
        <pc:spChg chg="mod">
          <ac:chgData name="Teach, Erika" userId="4c418000-ca87-47e4-bbbb-6e559ac83705" providerId="ADAL" clId="{1F268F9B-A7B6-4C8E-9C30-FC05C3F4F5BA}" dt="2021-08-01T21:01:38.179" v="141" actId="1076"/>
          <ac:spMkLst>
            <pc:docMk/>
            <pc:sldMk cId="958671854" sldId="440"/>
            <ac:spMk id="42" creationId="{00000000-0000-0000-0000-000000000000}"/>
          </ac:spMkLst>
        </pc:spChg>
        <pc:spChg chg="mod">
          <ac:chgData name="Teach, Erika" userId="4c418000-ca87-47e4-bbbb-6e559ac83705" providerId="ADAL" clId="{1F268F9B-A7B6-4C8E-9C30-FC05C3F4F5BA}" dt="2021-08-01T21:01:38.179" v="141" actId="1076"/>
          <ac:spMkLst>
            <pc:docMk/>
            <pc:sldMk cId="958671854" sldId="440"/>
            <ac:spMk id="43" creationId="{00000000-0000-0000-0000-000000000000}"/>
          </ac:spMkLst>
        </pc:spChg>
        <pc:spChg chg="mod">
          <ac:chgData name="Teach, Erika" userId="4c418000-ca87-47e4-bbbb-6e559ac83705" providerId="ADAL" clId="{1F268F9B-A7B6-4C8E-9C30-FC05C3F4F5BA}" dt="2021-08-01T21:01:38.179" v="141" actId="1076"/>
          <ac:spMkLst>
            <pc:docMk/>
            <pc:sldMk cId="958671854" sldId="440"/>
            <ac:spMk id="44" creationId="{00000000-0000-0000-0000-000000000000}"/>
          </ac:spMkLst>
        </pc:spChg>
        <pc:spChg chg="mod">
          <ac:chgData name="Teach, Erika" userId="4c418000-ca87-47e4-bbbb-6e559ac83705" providerId="ADAL" clId="{1F268F9B-A7B6-4C8E-9C30-FC05C3F4F5BA}" dt="2021-08-01T21:16:57.499" v="439" actId="6549"/>
          <ac:spMkLst>
            <pc:docMk/>
            <pc:sldMk cId="958671854" sldId="440"/>
            <ac:spMk id="46" creationId="{00000000-0000-0000-0000-000000000000}"/>
          </ac:spMkLst>
        </pc:spChg>
        <pc:spChg chg="mod">
          <ac:chgData name="Teach, Erika" userId="4c418000-ca87-47e4-bbbb-6e559ac83705" providerId="ADAL" clId="{1F268F9B-A7B6-4C8E-9C30-FC05C3F4F5BA}" dt="2021-08-01T21:01:38.179" v="141" actId="1076"/>
          <ac:spMkLst>
            <pc:docMk/>
            <pc:sldMk cId="958671854" sldId="440"/>
            <ac:spMk id="48" creationId="{00000000-0000-0000-0000-000000000000}"/>
          </ac:spMkLst>
        </pc:spChg>
        <pc:grpChg chg="mod">
          <ac:chgData name="Teach, Erika" userId="4c418000-ca87-47e4-bbbb-6e559ac83705" providerId="ADAL" clId="{1F268F9B-A7B6-4C8E-9C30-FC05C3F4F5BA}" dt="2021-08-01T21:01:38.179" v="141" actId="1076"/>
          <ac:grpSpMkLst>
            <pc:docMk/>
            <pc:sldMk cId="958671854" sldId="440"/>
            <ac:grpSpMk id="36" creationId="{00000000-0000-0000-0000-000000000000}"/>
          </ac:grpSpMkLst>
        </pc:grpChg>
        <pc:grpChg chg="mod">
          <ac:chgData name="Teach, Erika" userId="4c418000-ca87-47e4-bbbb-6e559ac83705" providerId="ADAL" clId="{1F268F9B-A7B6-4C8E-9C30-FC05C3F4F5BA}" dt="2021-08-01T21:01:38.179" v="141" actId="1076"/>
          <ac:grpSpMkLst>
            <pc:docMk/>
            <pc:sldMk cId="958671854" sldId="440"/>
            <ac:grpSpMk id="37" creationId="{00000000-0000-0000-0000-000000000000}"/>
          </ac:grpSpMkLst>
        </pc:grpChg>
        <pc:grpChg chg="mod">
          <ac:chgData name="Teach, Erika" userId="4c418000-ca87-47e4-bbbb-6e559ac83705" providerId="ADAL" clId="{1F268F9B-A7B6-4C8E-9C30-FC05C3F4F5BA}" dt="2021-08-01T21:01:38.179" v="141" actId="1076"/>
          <ac:grpSpMkLst>
            <pc:docMk/>
            <pc:sldMk cId="958671854" sldId="440"/>
            <ac:grpSpMk id="39" creationId="{00000000-0000-0000-0000-000000000000}"/>
          </ac:grpSpMkLst>
        </pc:grpChg>
        <pc:picChg chg="del mod">
          <ac:chgData name="Teach, Erika" userId="4c418000-ca87-47e4-bbbb-6e559ac83705" providerId="ADAL" clId="{1F268F9B-A7B6-4C8E-9C30-FC05C3F4F5BA}" dt="2021-08-01T21:16:56.850" v="438" actId="478"/>
          <ac:picMkLst>
            <pc:docMk/>
            <pc:sldMk cId="958671854" sldId="440"/>
            <ac:picMk id="5" creationId="{D2FA7E47-9C6E-439B-A6A7-A3B9AD98D8DB}"/>
          </ac:picMkLst>
        </pc:picChg>
        <pc:picChg chg="mod">
          <ac:chgData name="Teach, Erika" userId="4c418000-ca87-47e4-bbbb-6e559ac83705" providerId="ADAL" clId="{1F268F9B-A7B6-4C8E-9C30-FC05C3F4F5BA}" dt="2021-08-01T21:01:38.179" v="141" actId="1076"/>
          <ac:picMkLst>
            <pc:docMk/>
            <pc:sldMk cId="958671854" sldId="440"/>
            <ac:picMk id="38" creationId="{00000000-0000-0000-0000-000000000000}"/>
          </ac:picMkLst>
        </pc:picChg>
        <pc:picChg chg="mod">
          <ac:chgData name="Teach, Erika" userId="4c418000-ca87-47e4-bbbb-6e559ac83705" providerId="ADAL" clId="{1F268F9B-A7B6-4C8E-9C30-FC05C3F4F5BA}" dt="2021-08-01T21:01:38.179" v="141" actId="1076"/>
          <ac:picMkLst>
            <pc:docMk/>
            <pc:sldMk cId="958671854" sldId="440"/>
            <ac:picMk id="45" creationId="{00000000-0000-0000-0000-000000000000}"/>
          </ac:picMkLst>
        </pc:picChg>
        <pc:picChg chg="mod">
          <ac:chgData name="Teach, Erika" userId="4c418000-ca87-47e4-bbbb-6e559ac83705" providerId="ADAL" clId="{1F268F9B-A7B6-4C8E-9C30-FC05C3F4F5BA}" dt="2021-08-01T21:01:38.179" v="141" actId="1076"/>
          <ac:picMkLst>
            <pc:docMk/>
            <pc:sldMk cId="958671854" sldId="440"/>
            <ac:picMk id="47" creationId="{00000000-0000-0000-0000-000000000000}"/>
          </ac:picMkLst>
        </pc:picChg>
      </pc:sldChg>
      <pc:sldChg chg="del">
        <pc:chgData name="Teach, Erika" userId="4c418000-ca87-47e4-bbbb-6e559ac83705" providerId="ADAL" clId="{1F268F9B-A7B6-4C8E-9C30-FC05C3F4F5BA}" dt="2021-08-01T20:33:09.900" v="57" actId="47"/>
        <pc:sldMkLst>
          <pc:docMk/>
          <pc:sldMk cId="1299684339" sldId="519"/>
        </pc:sldMkLst>
      </pc:sldChg>
      <pc:sldChg chg="add del ord">
        <pc:chgData name="Teach, Erika" userId="4c418000-ca87-47e4-bbbb-6e559ac83705" providerId="ADAL" clId="{1F268F9B-A7B6-4C8E-9C30-FC05C3F4F5BA}" dt="2021-08-02T16:52:20.074" v="1639" actId="47"/>
        <pc:sldMkLst>
          <pc:docMk/>
          <pc:sldMk cId="703249024" sldId="707"/>
        </pc:sldMkLst>
      </pc:sldChg>
      <pc:sldChg chg="addSp delSp modSp add mod modTransition">
        <pc:chgData name="Teach, Erika" userId="4c418000-ca87-47e4-bbbb-6e559ac83705" providerId="ADAL" clId="{1F268F9B-A7B6-4C8E-9C30-FC05C3F4F5BA}" dt="2021-08-03T17:04:29.342" v="1944"/>
        <pc:sldMkLst>
          <pc:docMk/>
          <pc:sldMk cId="426366225" sldId="718"/>
        </pc:sldMkLst>
        <pc:spChg chg="del mod">
          <ac:chgData name="Teach, Erika" userId="4c418000-ca87-47e4-bbbb-6e559ac83705" providerId="ADAL" clId="{1F268F9B-A7B6-4C8E-9C30-FC05C3F4F5BA}" dt="2021-08-02T15:18:02.413" v="1345" actId="478"/>
          <ac:spMkLst>
            <pc:docMk/>
            <pc:sldMk cId="426366225" sldId="718"/>
            <ac:spMk id="5" creationId="{3572E43A-42D3-4EA7-BE6A-462801E91A58}"/>
          </ac:spMkLst>
        </pc:spChg>
        <pc:spChg chg="mod">
          <ac:chgData name="Teach, Erika" userId="4c418000-ca87-47e4-bbbb-6e559ac83705" providerId="ADAL" clId="{1F268F9B-A7B6-4C8E-9C30-FC05C3F4F5BA}" dt="2021-08-02T15:18:25.956" v="1348" actId="1076"/>
          <ac:spMkLst>
            <pc:docMk/>
            <pc:sldMk cId="426366225" sldId="718"/>
            <ac:spMk id="7" creationId="{00000000-0000-0000-0000-000000000000}"/>
          </ac:spMkLst>
        </pc:spChg>
        <pc:spChg chg="mod">
          <ac:chgData name="Teach, Erika" userId="4c418000-ca87-47e4-bbbb-6e559ac83705" providerId="ADAL" clId="{1F268F9B-A7B6-4C8E-9C30-FC05C3F4F5BA}" dt="2021-08-02T15:18:30.124" v="1349" actId="1076"/>
          <ac:spMkLst>
            <pc:docMk/>
            <pc:sldMk cId="426366225" sldId="718"/>
            <ac:spMk id="10" creationId="{00000000-0000-0000-0000-000000000000}"/>
          </ac:spMkLst>
        </pc:spChg>
        <pc:spChg chg="mod">
          <ac:chgData name="Teach, Erika" userId="4c418000-ca87-47e4-bbbb-6e559ac83705" providerId="ADAL" clId="{1F268F9B-A7B6-4C8E-9C30-FC05C3F4F5BA}" dt="2021-08-02T16:50:22.469" v="1636" actId="20577"/>
          <ac:spMkLst>
            <pc:docMk/>
            <pc:sldMk cId="426366225" sldId="718"/>
            <ac:spMk id="12" creationId="{0BE524DD-2858-4936-8E3A-70563522A2F7}"/>
          </ac:spMkLst>
        </pc:spChg>
        <pc:picChg chg="add mod">
          <ac:chgData name="Teach, Erika" userId="4c418000-ca87-47e4-bbbb-6e559ac83705" providerId="ADAL" clId="{1F268F9B-A7B6-4C8E-9C30-FC05C3F4F5BA}" dt="2021-08-02T15:17:48.487" v="1342" actId="14100"/>
          <ac:picMkLst>
            <pc:docMk/>
            <pc:sldMk cId="426366225" sldId="718"/>
            <ac:picMk id="3" creationId="{C289EA4B-D623-4930-BC3B-2B9F5ED83CFA}"/>
          </ac:picMkLst>
        </pc:picChg>
        <pc:picChg chg="mod">
          <ac:chgData name="Teach, Erika" userId="4c418000-ca87-47e4-bbbb-6e559ac83705" providerId="ADAL" clId="{1F268F9B-A7B6-4C8E-9C30-FC05C3F4F5BA}" dt="2021-08-02T15:18:45.423" v="1350" actId="1076"/>
          <ac:picMkLst>
            <pc:docMk/>
            <pc:sldMk cId="426366225" sldId="718"/>
            <ac:picMk id="4" creationId="{00000000-0000-0000-0000-000000000000}"/>
          </ac:picMkLst>
        </pc:picChg>
        <pc:picChg chg="del">
          <ac:chgData name="Teach, Erika" userId="4c418000-ca87-47e4-bbbb-6e559ac83705" providerId="ADAL" clId="{1F268F9B-A7B6-4C8E-9C30-FC05C3F4F5BA}" dt="2021-08-02T15:12:28.247" v="1335" actId="478"/>
          <ac:picMkLst>
            <pc:docMk/>
            <pc:sldMk cId="426366225" sldId="718"/>
            <ac:picMk id="9" creationId="{00000000-0000-0000-0000-000000000000}"/>
          </ac:picMkLst>
        </pc:picChg>
        <pc:picChg chg="del">
          <ac:chgData name="Teach, Erika" userId="4c418000-ca87-47e4-bbbb-6e559ac83705" providerId="ADAL" clId="{1F268F9B-A7B6-4C8E-9C30-FC05C3F4F5BA}" dt="2021-08-02T15:12:28.775" v="1336" actId="478"/>
          <ac:picMkLst>
            <pc:docMk/>
            <pc:sldMk cId="426366225" sldId="718"/>
            <ac:picMk id="11" creationId="{00000000-0000-0000-0000-000000000000}"/>
          </ac:picMkLst>
        </pc:picChg>
        <pc:picChg chg="mod">
          <ac:chgData name="Teach, Erika" userId="4c418000-ca87-47e4-bbbb-6e559ac83705" providerId="ADAL" clId="{1F268F9B-A7B6-4C8E-9C30-FC05C3F4F5BA}" dt="2021-08-02T15:18:16.833" v="1347" actId="1076"/>
          <ac:picMkLst>
            <pc:docMk/>
            <pc:sldMk cId="426366225" sldId="718"/>
            <ac:picMk id="13" creationId="{82AC8A2D-C504-4AFD-AAE7-36742D025CBD}"/>
          </ac:picMkLst>
        </pc:picChg>
      </pc:sldChg>
      <pc:sldChg chg="add ord modTransition modNotesTx">
        <pc:chgData name="Teach, Erika" userId="4c418000-ca87-47e4-bbbb-6e559ac83705" providerId="ADAL" clId="{1F268F9B-A7B6-4C8E-9C30-FC05C3F4F5BA}" dt="2021-08-03T17:04:29.342" v="1944"/>
        <pc:sldMkLst>
          <pc:docMk/>
          <pc:sldMk cId="2912534021" sldId="761"/>
        </pc:sldMkLst>
      </pc:sldChg>
      <pc:sldChg chg="add modTransition modNotesTx">
        <pc:chgData name="Teach, Erika" userId="4c418000-ca87-47e4-bbbb-6e559ac83705" providerId="ADAL" clId="{1F268F9B-A7B6-4C8E-9C30-FC05C3F4F5BA}" dt="2021-08-03T17:04:29.342" v="1944"/>
        <pc:sldMkLst>
          <pc:docMk/>
          <pc:sldMk cId="485643502" sldId="768"/>
        </pc:sldMkLst>
      </pc:sldChg>
      <pc:sldChg chg="addSp delSp modSp mod modTransition modNotesTx">
        <pc:chgData name="Teach, Erika" userId="4c418000-ca87-47e4-bbbb-6e559ac83705" providerId="ADAL" clId="{1F268F9B-A7B6-4C8E-9C30-FC05C3F4F5BA}" dt="2021-08-03T17:04:29.342" v="1944"/>
        <pc:sldMkLst>
          <pc:docMk/>
          <pc:sldMk cId="21638178" sldId="845"/>
        </pc:sldMkLst>
        <pc:spChg chg="add del mod">
          <ac:chgData name="Teach, Erika" userId="4c418000-ca87-47e4-bbbb-6e559ac83705" providerId="ADAL" clId="{1F268F9B-A7B6-4C8E-9C30-FC05C3F4F5BA}" dt="2021-08-02T18:15:05.681" v="1649" actId="478"/>
          <ac:spMkLst>
            <pc:docMk/>
            <pc:sldMk cId="21638178" sldId="845"/>
            <ac:spMk id="2" creationId="{61D8FC34-0A56-4DF2-A8B9-60F402C825D8}"/>
          </ac:spMkLst>
        </pc:spChg>
        <pc:spChg chg="mod">
          <ac:chgData name="Teach, Erika" userId="4c418000-ca87-47e4-bbbb-6e559ac83705" providerId="ADAL" clId="{1F268F9B-A7B6-4C8E-9C30-FC05C3F4F5BA}" dt="2021-08-02T18:16:17.754" v="1676" actId="1076"/>
          <ac:spMkLst>
            <pc:docMk/>
            <pc:sldMk cId="21638178" sldId="845"/>
            <ac:spMk id="6" creationId="{00000000-0000-0000-0000-000000000000}"/>
          </ac:spMkLst>
        </pc:spChg>
        <pc:spChg chg="mod">
          <ac:chgData name="Teach, Erika" userId="4c418000-ca87-47e4-bbbb-6e559ac83705" providerId="ADAL" clId="{1F268F9B-A7B6-4C8E-9C30-FC05C3F4F5BA}" dt="2021-08-02T18:22:48.610" v="1740" actId="1076"/>
          <ac:spMkLst>
            <pc:docMk/>
            <pc:sldMk cId="21638178" sldId="845"/>
            <ac:spMk id="8" creationId="{00000000-0000-0000-0000-000000000000}"/>
          </ac:spMkLst>
        </pc:spChg>
        <pc:spChg chg="del">
          <ac:chgData name="Teach, Erika" userId="4c418000-ca87-47e4-bbbb-6e559ac83705" providerId="ADAL" clId="{1F268F9B-A7B6-4C8E-9C30-FC05C3F4F5BA}" dt="2021-08-02T18:15:01.642" v="1648" actId="478"/>
          <ac:spMkLst>
            <pc:docMk/>
            <pc:sldMk cId="21638178" sldId="845"/>
            <ac:spMk id="10" creationId="{00000000-0000-0000-0000-000000000000}"/>
          </ac:spMkLst>
        </pc:spChg>
        <pc:spChg chg="mod">
          <ac:chgData name="Teach, Erika" userId="4c418000-ca87-47e4-bbbb-6e559ac83705" providerId="ADAL" clId="{1F268F9B-A7B6-4C8E-9C30-FC05C3F4F5BA}" dt="2021-08-02T18:22:51.880" v="1741" actId="14100"/>
          <ac:spMkLst>
            <pc:docMk/>
            <pc:sldMk cId="21638178" sldId="845"/>
            <ac:spMk id="11" creationId="{00000000-0000-0000-0000-000000000000}"/>
          </ac:spMkLst>
        </pc:spChg>
        <pc:picChg chg="mod">
          <ac:chgData name="Teach, Erika" userId="4c418000-ca87-47e4-bbbb-6e559ac83705" providerId="ADAL" clId="{1F268F9B-A7B6-4C8E-9C30-FC05C3F4F5BA}" dt="2021-08-02T18:22:42.158" v="1739" actId="14100"/>
          <ac:picMkLst>
            <pc:docMk/>
            <pc:sldMk cId="21638178" sldId="845"/>
            <ac:picMk id="9" creationId="{00000000-0000-0000-0000-000000000000}"/>
          </ac:picMkLst>
        </pc:picChg>
      </pc:sldChg>
      <pc:sldChg chg="del">
        <pc:chgData name="Teach, Erika" userId="4c418000-ca87-47e4-bbbb-6e559ac83705" providerId="ADAL" clId="{1F268F9B-A7B6-4C8E-9C30-FC05C3F4F5BA}" dt="2021-08-01T20:46:04.108" v="77" actId="47"/>
        <pc:sldMkLst>
          <pc:docMk/>
          <pc:sldMk cId="349237703" sldId="903"/>
        </pc:sldMkLst>
      </pc:sldChg>
      <pc:sldChg chg="del">
        <pc:chgData name="Teach, Erika" userId="4c418000-ca87-47e4-bbbb-6e559ac83705" providerId="ADAL" clId="{1F268F9B-A7B6-4C8E-9C30-FC05C3F4F5BA}" dt="2021-08-01T19:52:09.072" v="5" actId="47"/>
        <pc:sldMkLst>
          <pc:docMk/>
          <pc:sldMk cId="1903471498" sldId="1073"/>
        </pc:sldMkLst>
      </pc:sldChg>
      <pc:sldChg chg="addSp delSp modSp mod ord modTransition">
        <pc:chgData name="Teach, Erika" userId="4c418000-ca87-47e4-bbbb-6e559ac83705" providerId="ADAL" clId="{1F268F9B-A7B6-4C8E-9C30-FC05C3F4F5BA}" dt="2021-08-03T17:04:29.342" v="1944"/>
        <pc:sldMkLst>
          <pc:docMk/>
          <pc:sldMk cId="1442996605" sldId="1098"/>
        </pc:sldMkLst>
        <pc:spChg chg="add del mod">
          <ac:chgData name="Teach, Erika" userId="4c418000-ca87-47e4-bbbb-6e559ac83705" providerId="ADAL" clId="{1F268F9B-A7B6-4C8E-9C30-FC05C3F4F5BA}" dt="2021-08-02T15:10:06.767" v="1333" actId="1076"/>
          <ac:spMkLst>
            <pc:docMk/>
            <pc:sldMk cId="1442996605" sldId="1098"/>
            <ac:spMk id="4" creationId="{713E14C2-A850-49FA-B7A5-E7988B0AA674}"/>
          </ac:spMkLst>
        </pc:spChg>
        <pc:picChg chg="add del mod">
          <ac:chgData name="Teach, Erika" userId="4c418000-ca87-47e4-bbbb-6e559ac83705" providerId="ADAL" clId="{1F268F9B-A7B6-4C8E-9C30-FC05C3F4F5BA}" dt="2021-08-02T15:08:36.980" v="1321" actId="22"/>
          <ac:picMkLst>
            <pc:docMk/>
            <pc:sldMk cId="1442996605" sldId="1098"/>
            <ac:picMk id="3" creationId="{0A1BB63A-970E-46BE-B951-F92747E58743}"/>
          </ac:picMkLst>
        </pc:picChg>
        <pc:picChg chg="add del mod">
          <ac:chgData name="Teach, Erika" userId="4c418000-ca87-47e4-bbbb-6e559ac83705" providerId="ADAL" clId="{1F268F9B-A7B6-4C8E-9C30-FC05C3F4F5BA}" dt="2021-08-02T15:10:01.504" v="1332" actId="1076"/>
          <ac:picMkLst>
            <pc:docMk/>
            <pc:sldMk cId="1442996605" sldId="1098"/>
            <ac:picMk id="12" creationId="{BA79F0C8-8E2F-4B97-ADD9-C2CBB446EC93}"/>
          </ac:picMkLst>
        </pc:picChg>
        <pc:picChg chg="add del">
          <ac:chgData name="Teach, Erika" userId="4c418000-ca87-47e4-bbbb-6e559ac83705" providerId="ADAL" clId="{1F268F9B-A7B6-4C8E-9C30-FC05C3F4F5BA}" dt="2021-08-02T15:09:40.630" v="1325" actId="478"/>
          <ac:picMkLst>
            <pc:docMk/>
            <pc:sldMk cId="1442996605" sldId="1098"/>
            <ac:picMk id="14" creationId="{4769B8C9-852C-4206-B423-E70357249CF7}"/>
          </ac:picMkLst>
        </pc:picChg>
        <pc:picChg chg="add del">
          <ac:chgData name="Teach, Erika" userId="4c418000-ca87-47e4-bbbb-6e559ac83705" providerId="ADAL" clId="{1F268F9B-A7B6-4C8E-9C30-FC05C3F4F5BA}" dt="2021-08-02T15:09:41.276" v="1326" actId="478"/>
          <ac:picMkLst>
            <pc:docMk/>
            <pc:sldMk cId="1442996605" sldId="1098"/>
            <ac:picMk id="16" creationId="{59C94528-4917-4056-A697-7003ABF46963}"/>
          </ac:picMkLst>
        </pc:picChg>
      </pc:sldChg>
      <pc:sldChg chg="del">
        <pc:chgData name="Teach, Erika" userId="4c418000-ca87-47e4-bbbb-6e559ac83705" providerId="ADAL" clId="{1F268F9B-A7B6-4C8E-9C30-FC05C3F4F5BA}" dt="2021-08-01T19:50:06.878" v="2" actId="47"/>
        <pc:sldMkLst>
          <pc:docMk/>
          <pc:sldMk cId="616271701" sldId="1100"/>
        </pc:sldMkLst>
      </pc:sldChg>
      <pc:sldChg chg="addSp delSp modSp add mod modTransition">
        <pc:chgData name="Teach, Erika" userId="4c418000-ca87-47e4-bbbb-6e559ac83705" providerId="ADAL" clId="{1F268F9B-A7B6-4C8E-9C30-FC05C3F4F5BA}" dt="2021-08-03T17:04:29.342" v="1944"/>
        <pc:sldMkLst>
          <pc:docMk/>
          <pc:sldMk cId="3274657268" sldId="1138"/>
        </pc:sldMkLst>
        <pc:spChg chg="mod">
          <ac:chgData name="Teach, Erika" userId="4c418000-ca87-47e4-bbbb-6e559ac83705" providerId="ADAL" clId="{1F268F9B-A7B6-4C8E-9C30-FC05C3F4F5BA}" dt="2021-08-02T16:32:42.075" v="1432" actId="1076"/>
          <ac:spMkLst>
            <pc:docMk/>
            <pc:sldMk cId="3274657268" sldId="1138"/>
            <ac:spMk id="11" creationId="{00000000-0000-0000-0000-000000000000}"/>
          </ac:spMkLst>
        </pc:spChg>
        <pc:spChg chg="del">
          <ac:chgData name="Teach, Erika" userId="4c418000-ca87-47e4-bbbb-6e559ac83705" providerId="ADAL" clId="{1F268F9B-A7B6-4C8E-9C30-FC05C3F4F5BA}" dt="2021-08-02T16:38:57.840" v="1441" actId="478"/>
          <ac:spMkLst>
            <pc:docMk/>
            <pc:sldMk cId="3274657268" sldId="1138"/>
            <ac:spMk id="15" creationId="{5EFFEC7D-175D-4475-A6A6-001AF9943C39}"/>
          </ac:spMkLst>
        </pc:spChg>
        <pc:spChg chg="mod">
          <ac:chgData name="Teach, Erika" userId="4c418000-ca87-47e4-bbbb-6e559ac83705" providerId="ADAL" clId="{1F268F9B-A7B6-4C8E-9C30-FC05C3F4F5BA}" dt="2021-08-02T16:41:05.419" v="1586" actId="403"/>
          <ac:spMkLst>
            <pc:docMk/>
            <pc:sldMk cId="3274657268" sldId="1138"/>
            <ac:spMk id="17" creationId="{624F8178-5A18-43EA-BDBD-018235F58B27}"/>
          </ac:spMkLst>
        </pc:spChg>
        <pc:spChg chg="mod">
          <ac:chgData name="Teach, Erika" userId="4c418000-ca87-47e4-bbbb-6e559ac83705" providerId="ADAL" clId="{1F268F9B-A7B6-4C8E-9C30-FC05C3F4F5BA}" dt="2021-08-02T16:40:39.927" v="1584" actId="20577"/>
          <ac:spMkLst>
            <pc:docMk/>
            <pc:sldMk cId="3274657268" sldId="1138"/>
            <ac:spMk id="23" creationId="{8845C62F-F1D4-4FE0-813E-62D6E10B9B3B}"/>
          </ac:spMkLst>
        </pc:spChg>
        <pc:picChg chg="mod">
          <ac:chgData name="Teach, Erika" userId="4c418000-ca87-47e4-bbbb-6e559ac83705" providerId="ADAL" clId="{1F268F9B-A7B6-4C8E-9C30-FC05C3F4F5BA}" dt="2021-08-02T16:32:35.051" v="1431" actId="1076"/>
          <ac:picMkLst>
            <pc:docMk/>
            <pc:sldMk cId="3274657268" sldId="1138"/>
            <ac:picMk id="5" creationId="{00000000-0000-0000-0000-000000000000}"/>
          </ac:picMkLst>
        </pc:picChg>
        <pc:picChg chg="add mod">
          <ac:chgData name="Teach, Erika" userId="4c418000-ca87-47e4-bbbb-6e559ac83705" providerId="ADAL" clId="{1F268F9B-A7B6-4C8E-9C30-FC05C3F4F5BA}" dt="2021-08-02T16:32:31.584" v="1430" actId="1076"/>
          <ac:picMkLst>
            <pc:docMk/>
            <pc:sldMk cId="3274657268" sldId="1138"/>
            <ac:picMk id="6" creationId="{E3A976DC-232C-40B4-948F-C4D514E5DD92}"/>
          </ac:picMkLst>
        </pc:picChg>
        <pc:picChg chg="del">
          <ac:chgData name="Teach, Erika" userId="4c418000-ca87-47e4-bbbb-6e559ac83705" providerId="ADAL" clId="{1F268F9B-A7B6-4C8E-9C30-FC05C3F4F5BA}" dt="2021-08-02T16:32:09.206" v="1425" actId="478"/>
          <ac:picMkLst>
            <pc:docMk/>
            <pc:sldMk cId="3274657268" sldId="1138"/>
            <ac:picMk id="13" creationId="{60AA769F-AB94-4BCE-85B8-C00332B143C4}"/>
          </ac:picMkLst>
        </pc:picChg>
        <pc:picChg chg="del">
          <ac:chgData name="Teach, Erika" userId="4c418000-ca87-47e4-bbbb-6e559ac83705" providerId="ADAL" clId="{1F268F9B-A7B6-4C8E-9C30-FC05C3F4F5BA}" dt="2021-08-02T15:27:24.288" v="1421" actId="478"/>
          <ac:picMkLst>
            <pc:docMk/>
            <pc:sldMk cId="3274657268" sldId="1138"/>
            <ac:picMk id="19" creationId="{B2ED57AC-C2B1-44DB-8795-52A4B2DE19CA}"/>
          </ac:picMkLst>
        </pc:picChg>
        <pc:picChg chg="del">
          <ac:chgData name="Teach, Erika" userId="4c418000-ca87-47e4-bbbb-6e559ac83705" providerId="ADAL" clId="{1F268F9B-A7B6-4C8E-9C30-FC05C3F4F5BA}" dt="2021-08-02T15:27:23.255" v="1420" actId="478"/>
          <ac:picMkLst>
            <pc:docMk/>
            <pc:sldMk cId="3274657268" sldId="1138"/>
            <ac:picMk id="20" creationId="{EC1638B2-DB88-4EA5-92C1-D8D62D020A9D}"/>
          </ac:picMkLst>
        </pc:picChg>
      </pc:sldChg>
      <pc:sldChg chg="add modTransition">
        <pc:chgData name="Teach, Erika" userId="4c418000-ca87-47e4-bbbb-6e559ac83705" providerId="ADAL" clId="{1F268F9B-A7B6-4C8E-9C30-FC05C3F4F5BA}" dt="2021-08-03T17:04:29.342" v="1944"/>
        <pc:sldMkLst>
          <pc:docMk/>
          <pc:sldMk cId="808808341" sldId="1141"/>
        </pc:sldMkLst>
      </pc:sldChg>
      <pc:sldChg chg="addSp delSp modSp mod modTransition">
        <pc:chgData name="Teach, Erika" userId="4c418000-ca87-47e4-bbbb-6e559ac83705" providerId="ADAL" clId="{1F268F9B-A7B6-4C8E-9C30-FC05C3F4F5BA}" dt="2021-08-03T17:04:29.342" v="1944"/>
        <pc:sldMkLst>
          <pc:docMk/>
          <pc:sldMk cId="2348819272" sldId="1142"/>
        </pc:sldMkLst>
        <pc:spChg chg="del">
          <ac:chgData name="Teach, Erika" userId="4c418000-ca87-47e4-bbbb-6e559ac83705" providerId="ADAL" clId="{1F268F9B-A7B6-4C8E-9C30-FC05C3F4F5BA}" dt="2021-08-01T21:41:14.532" v="519" actId="478"/>
          <ac:spMkLst>
            <pc:docMk/>
            <pc:sldMk cId="2348819272" sldId="1142"/>
            <ac:spMk id="6" creationId="{F578BED3-7D5D-42EA-B950-C82C9F6F700C}"/>
          </ac:spMkLst>
        </pc:spChg>
        <pc:spChg chg="add mod">
          <ac:chgData name="Teach, Erika" userId="4c418000-ca87-47e4-bbbb-6e559ac83705" providerId="ADAL" clId="{1F268F9B-A7B6-4C8E-9C30-FC05C3F4F5BA}" dt="2021-08-02T16:53:33.283" v="1646" actId="1076"/>
          <ac:spMkLst>
            <pc:docMk/>
            <pc:sldMk cId="2348819272" sldId="1142"/>
            <ac:spMk id="7" creationId="{3CE5A6A9-3AAB-48EB-B9F9-9CAC0D58BBC4}"/>
          </ac:spMkLst>
        </pc:spChg>
        <pc:spChg chg="mod">
          <ac:chgData name="Teach, Erika" userId="4c418000-ca87-47e4-bbbb-6e559ac83705" providerId="ADAL" clId="{1F268F9B-A7B6-4C8E-9C30-FC05C3F4F5BA}" dt="2021-08-01T21:42:11.442" v="533" actId="1076"/>
          <ac:spMkLst>
            <pc:docMk/>
            <pc:sldMk cId="2348819272" sldId="1142"/>
            <ac:spMk id="9" creationId="{C35C20CC-5F40-4A48-BC28-379EAD034B48}"/>
          </ac:spMkLst>
        </pc:spChg>
        <pc:picChg chg="del mod">
          <ac:chgData name="Teach, Erika" userId="4c418000-ca87-47e4-bbbb-6e559ac83705" providerId="ADAL" clId="{1F268F9B-A7B6-4C8E-9C30-FC05C3F4F5BA}" dt="2021-08-02T16:53:14.185" v="1641" actId="478"/>
          <ac:picMkLst>
            <pc:docMk/>
            <pc:sldMk cId="2348819272" sldId="1142"/>
            <ac:picMk id="4" creationId="{2F57937E-2E42-4783-9417-193BB7AF253B}"/>
          </ac:picMkLst>
        </pc:picChg>
        <pc:picChg chg="add mod">
          <ac:chgData name="Teach, Erika" userId="4c418000-ca87-47e4-bbbb-6e559ac83705" providerId="ADAL" clId="{1F268F9B-A7B6-4C8E-9C30-FC05C3F4F5BA}" dt="2021-08-02T16:53:21.057" v="1644" actId="1076"/>
          <ac:picMkLst>
            <pc:docMk/>
            <pc:sldMk cId="2348819272" sldId="1142"/>
            <ac:picMk id="6" creationId="{4BEE0DC8-10C9-4393-B385-5BA8392D1C46}"/>
          </ac:picMkLst>
        </pc:picChg>
        <pc:picChg chg="del">
          <ac:chgData name="Teach, Erika" userId="4c418000-ca87-47e4-bbbb-6e559ac83705" providerId="ADAL" clId="{1F268F9B-A7B6-4C8E-9C30-FC05C3F4F5BA}" dt="2021-08-02T16:53:14.689" v="1642" actId="478"/>
          <ac:picMkLst>
            <pc:docMk/>
            <pc:sldMk cId="2348819272" sldId="1142"/>
            <ac:picMk id="8" creationId="{AD4D631A-78D6-4072-B557-AA9FA34C3431}"/>
          </ac:picMkLst>
        </pc:picChg>
      </pc:sldChg>
      <pc:sldChg chg="del">
        <pc:chgData name="Teach, Erika" userId="4c418000-ca87-47e4-bbbb-6e559ac83705" providerId="ADAL" clId="{1F268F9B-A7B6-4C8E-9C30-FC05C3F4F5BA}" dt="2021-08-02T14:12:08.326" v="636" actId="47"/>
        <pc:sldMkLst>
          <pc:docMk/>
          <pc:sldMk cId="607091623" sldId="1155"/>
        </pc:sldMkLst>
      </pc:sldChg>
      <pc:sldChg chg="delSp modSp del mod">
        <pc:chgData name="Teach, Erika" userId="4c418000-ca87-47e4-bbbb-6e559ac83705" providerId="ADAL" clId="{1F268F9B-A7B6-4C8E-9C30-FC05C3F4F5BA}" dt="2021-08-01T20:11:45.276" v="54" actId="47"/>
        <pc:sldMkLst>
          <pc:docMk/>
          <pc:sldMk cId="3062300876" sldId="1193"/>
        </pc:sldMkLst>
        <pc:spChg chg="mod">
          <ac:chgData name="Teach, Erika" userId="4c418000-ca87-47e4-bbbb-6e559ac83705" providerId="ADAL" clId="{1F268F9B-A7B6-4C8E-9C30-FC05C3F4F5BA}" dt="2021-08-01T20:09:58.712" v="39" actId="1076"/>
          <ac:spMkLst>
            <pc:docMk/>
            <pc:sldMk cId="3062300876" sldId="1193"/>
            <ac:spMk id="5" creationId="{00000000-0000-0000-0000-000000000000}"/>
          </ac:spMkLst>
        </pc:spChg>
        <pc:spChg chg="mod">
          <ac:chgData name="Teach, Erika" userId="4c418000-ca87-47e4-bbbb-6e559ac83705" providerId="ADAL" clId="{1F268F9B-A7B6-4C8E-9C30-FC05C3F4F5BA}" dt="2021-08-01T20:10:14.378" v="42" actId="1076"/>
          <ac:spMkLst>
            <pc:docMk/>
            <pc:sldMk cId="3062300876" sldId="1193"/>
            <ac:spMk id="7" creationId="{00000000-0000-0000-0000-000000000000}"/>
          </ac:spMkLst>
        </pc:spChg>
        <pc:spChg chg="mod">
          <ac:chgData name="Teach, Erika" userId="4c418000-ca87-47e4-bbbb-6e559ac83705" providerId="ADAL" clId="{1F268F9B-A7B6-4C8E-9C30-FC05C3F4F5BA}" dt="2021-08-01T20:10:19.011" v="43" actId="1076"/>
          <ac:spMkLst>
            <pc:docMk/>
            <pc:sldMk cId="3062300876" sldId="1193"/>
            <ac:spMk id="8" creationId="{00000000-0000-0000-0000-000000000000}"/>
          </ac:spMkLst>
        </pc:spChg>
        <pc:spChg chg="del">
          <ac:chgData name="Teach, Erika" userId="4c418000-ca87-47e4-bbbb-6e559ac83705" providerId="ADAL" clId="{1F268F9B-A7B6-4C8E-9C30-FC05C3F4F5BA}" dt="2021-08-01T20:09:55.406" v="38" actId="478"/>
          <ac:spMkLst>
            <pc:docMk/>
            <pc:sldMk cId="3062300876" sldId="1193"/>
            <ac:spMk id="9" creationId="{D653FF2A-3F10-4E30-82A4-0D1F71F6C459}"/>
          </ac:spMkLst>
        </pc:spChg>
        <pc:spChg chg="mod">
          <ac:chgData name="Teach, Erika" userId="4c418000-ca87-47e4-bbbb-6e559ac83705" providerId="ADAL" clId="{1F268F9B-A7B6-4C8E-9C30-FC05C3F4F5BA}" dt="2021-08-01T20:10:23.742" v="45" actId="1076"/>
          <ac:spMkLst>
            <pc:docMk/>
            <pc:sldMk cId="3062300876" sldId="1193"/>
            <ac:spMk id="10" creationId="{79407ADA-B9D1-4374-B548-32E21E174975}"/>
          </ac:spMkLst>
        </pc:spChg>
        <pc:spChg chg="mod">
          <ac:chgData name="Teach, Erika" userId="4c418000-ca87-47e4-bbbb-6e559ac83705" providerId="ADAL" clId="{1F268F9B-A7B6-4C8E-9C30-FC05C3F4F5BA}" dt="2021-08-01T20:10:10.508" v="41" actId="1076"/>
          <ac:spMkLst>
            <pc:docMk/>
            <pc:sldMk cId="3062300876" sldId="1193"/>
            <ac:spMk id="11" creationId="{B84E9E4B-5879-439B-BAD3-A8348E96EA92}"/>
          </ac:spMkLst>
        </pc:spChg>
        <pc:picChg chg="del">
          <ac:chgData name="Teach, Erika" userId="4c418000-ca87-47e4-bbbb-6e559ac83705" providerId="ADAL" clId="{1F268F9B-A7B6-4C8E-9C30-FC05C3F4F5BA}" dt="2021-08-01T20:09:52.088" v="36" actId="478"/>
          <ac:picMkLst>
            <pc:docMk/>
            <pc:sldMk cId="3062300876" sldId="1193"/>
            <ac:picMk id="4" creationId="{F8845B61-CBD6-4A46-93C5-835CE33708ED}"/>
          </ac:picMkLst>
        </pc:picChg>
        <pc:picChg chg="del">
          <ac:chgData name="Teach, Erika" userId="4c418000-ca87-47e4-bbbb-6e559ac83705" providerId="ADAL" clId="{1F268F9B-A7B6-4C8E-9C30-FC05C3F4F5BA}" dt="2021-08-01T20:09:51.167" v="34" actId="478"/>
          <ac:picMkLst>
            <pc:docMk/>
            <pc:sldMk cId="3062300876" sldId="1193"/>
            <ac:picMk id="13" creationId="{B7BAF2BC-64B3-43BB-9B60-6E0BFDCE478E}"/>
          </ac:picMkLst>
        </pc:picChg>
        <pc:picChg chg="del">
          <ac:chgData name="Teach, Erika" userId="4c418000-ca87-47e4-bbbb-6e559ac83705" providerId="ADAL" clId="{1F268F9B-A7B6-4C8E-9C30-FC05C3F4F5BA}" dt="2021-08-01T20:09:51.659" v="35" actId="478"/>
          <ac:picMkLst>
            <pc:docMk/>
            <pc:sldMk cId="3062300876" sldId="1193"/>
            <ac:picMk id="16" creationId="{EC1638B2-DB88-4EA5-92C1-D8D62D020A9D}"/>
          </ac:picMkLst>
        </pc:picChg>
        <pc:picChg chg="del">
          <ac:chgData name="Teach, Erika" userId="4c418000-ca87-47e4-bbbb-6e559ac83705" providerId="ADAL" clId="{1F268F9B-A7B6-4C8E-9C30-FC05C3F4F5BA}" dt="2021-08-01T20:09:52.785" v="37" actId="478"/>
          <ac:picMkLst>
            <pc:docMk/>
            <pc:sldMk cId="3062300876" sldId="1193"/>
            <ac:picMk id="1026" creationId="{FC0E8EB2-530D-4325-A64C-A6C9F7B735BA}"/>
          </ac:picMkLst>
        </pc:picChg>
      </pc:sldChg>
      <pc:sldChg chg="delSp modSp mod ord modTransition modNotesTx">
        <pc:chgData name="Teach, Erika" userId="4c418000-ca87-47e4-bbbb-6e559ac83705" providerId="ADAL" clId="{1F268F9B-A7B6-4C8E-9C30-FC05C3F4F5BA}" dt="2021-08-04T12:35:55.330" v="2402" actId="5793"/>
        <pc:sldMkLst>
          <pc:docMk/>
          <pc:sldMk cId="2060788630" sldId="1197"/>
        </pc:sldMkLst>
        <pc:spChg chg="mod">
          <ac:chgData name="Teach, Erika" userId="4c418000-ca87-47e4-bbbb-6e559ac83705" providerId="ADAL" clId="{1F268F9B-A7B6-4C8E-9C30-FC05C3F4F5BA}" dt="2021-08-04T12:28:16.034" v="2003" actId="20577"/>
          <ac:spMkLst>
            <pc:docMk/>
            <pc:sldMk cId="2060788630" sldId="1197"/>
            <ac:spMk id="2" creationId="{00000000-0000-0000-0000-000000000000}"/>
          </ac:spMkLst>
        </pc:spChg>
        <pc:spChg chg="mod">
          <ac:chgData name="Teach, Erika" userId="4c418000-ca87-47e4-bbbb-6e559ac83705" providerId="ADAL" clId="{1F268F9B-A7B6-4C8E-9C30-FC05C3F4F5BA}" dt="2021-08-01T21:03:18.815" v="147" actId="313"/>
          <ac:spMkLst>
            <pc:docMk/>
            <pc:sldMk cId="2060788630" sldId="1197"/>
            <ac:spMk id="11" creationId="{021FB72F-6FC4-46F4-86D5-3A8F66AFEFAE}"/>
          </ac:spMkLst>
        </pc:spChg>
        <pc:picChg chg="mod">
          <ac:chgData name="Teach, Erika" userId="4c418000-ca87-47e4-bbbb-6e559ac83705" providerId="ADAL" clId="{1F268F9B-A7B6-4C8E-9C30-FC05C3F4F5BA}" dt="2021-08-02T15:05:06.280" v="1302" actId="1076"/>
          <ac:picMkLst>
            <pc:docMk/>
            <pc:sldMk cId="2060788630" sldId="1197"/>
            <ac:picMk id="7" creationId="{F99FBB74-17CB-4C0B-83A0-C1D658D72550}"/>
          </ac:picMkLst>
        </pc:picChg>
        <pc:picChg chg="del">
          <ac:chgData name="Teach, Erika" userId="4c418000-ca87-47e4-bbbb-6e559ac83705" providerId="ADAL" clId="{1F268F9B-A7B6-4C8E-9C30-FC05C3F4F5BA}" dt="2021-08-02T15:04:54.933" v="1298" actId="478"/>
          <ac:picMkLst>
            <pc:docMk/>
            <pc:sldMk cId="2060788630" sldId="1197"/>
            <ac:picMk id="9" creationId="{F7E5E693-2965-4B75-82E3-13E84234B6B1}"/>
          </ac:picMkLst>
        </pc:picChg>
      </pc:sldChg>
      <pc:sldChg chg="del">
        <pc:chgData name="Teach, Erika" userId="4c418000-ca87-47e4-bbbb-6e559ac83705" providerId="ADAL" clId="{1F268F9B-A7B6-4C8E-9C30-FC05C3F4F5BA}" dt="2021-08-01T19:50:10.765" v="3" actId="47"/>
        <pc:sldMkLst>
          <pc:docMk/>
          <pc:sldMk cId="1651316852" sldId="1225"/>
        </pc:sldMkLst>
      </pc:sldChg>
      <pc:sldChg chg="del">
        <pc:chgData name="Teach, Erika" userId="4c418000-ca87-47e4-bbbb-6e559ac83705" providerId="ADAL" clId="{1F268F9B-A7B6-4C8E-9C30-FC05C3F4F5BA}" dt="2021-08-01T19:55:31.655" v="33" actId="47"/>
        <pc:sldMkLst>
          <pc:docMk/>
          <pc:sldMk cId="3670233031" sldId="1227"/>
        </pc:sldMkLst>
      </pc:sldChg>
      <pc:sldChg chg="addSp delSp modSp mod modTransition">
        <pc:chgData name="Teach, Erika" userId="4c418000-ca87-47e4-bbbb-6e559ac83705" providerId="ADAL" clId="{1F268F9B-A7B6-4C8E-9C30-FC05C3F4F5BA}" dt="2021-08-03T17:04:29.342" v="1944"/>
        <pc:sldMkLst>
          <pc:docMk/>
          <pc:sldMk cId="2076037552" sldId="1860"/>
        </pc:sldMkLst>
        <pc:spChg chg="mod">
          <ac:chgData name="Teach, Erika" userId="4c418000-ca87-47e4-bbbb-6e559ac83705" providerId="ADAL" clId="{1F268F9B-A7B6-4C8E-9C30-FC05C3F4F5BA}" dt="2021-08-02T18:26:53.114" v="1805" actId="207"/>
          <ac:spMkLst>
            <pc:docMk/>
            <pc:sldMk cId="2076037552" sldId="1860"/>
            <ac:spMk id="2" creationId="{1603E12A-9394-4531-9ED3-1D9BBCBD5B76}"/>
          </ac:spMkLst>
        </pc:spChg>
        <pc:spChg chg="del mod">
          <ac:chgData name="Teach, Erika" userId="4c418000-ca87-47e4-bbbb-6e559ac83705" providerId="ADAL" clId="{1F268F9B-A7B6-4C8E-9C30-FC05C3F4F5BA}" dt="2021-08-02T18:26:53.822" v="1807"/>
          <ac:spMkLst>
            <pc:docMk/>
            <pc:sldMk cId="2076037552" sldId="1860"/>
            <ac:spMk id="3" creationId="{9F7094A8-D102-44BC-95A6-A07C51F7F9EB}"/>
          </ac:spMkLst>
        </pc:spChg>
        <pc:spChg chg="add mod">
          <ac:chgData name="Teach, Erika" userId="4c418000-ca87-47e4-bbbb-6e559ac83705" providerId="ADAL" clId="{1F268F9B-A7B6-4C8E-9C30-FC05C3F4F5BA}" dt="2021-08-02T18:26:49.191" v="1804" actId="207"/>
          <ac:spMkLst>
            <pc:docMk/>
            <pc:sldMk cId="2076037552" sldId="1860"/>
            <ac:spMk id="4" creationId="{60F7EFF0-D2F1-470F-A4A9-556CACE4CA16}"/>
          </ac:spMkLst>
        </pc:spChg>
        <pc:spChg chg="del">
          <ac:chgData name="Teach, Erika" userId="4c418000-ca87-47e4-bbbb-6e559ac83705" providerId="ADAL" clId="{1F268F9B-A7B6-4C8E-9C30-FC05C3F4F5BA}" dt="2021-08-01T21:42:52.462" v="538" actId="478"/>
          <ac:spMkLst>
            <pc:docMk/>
            <pc:sldMk cId="2076037552" sldId="1860"/>
            <ac:spMk id="7" creationId="{7A49D319-A0A9-4DBF-83A2-13E4ECD34CE5}"/>
          </ac:spMkLst>
        </pc:spChg>
        <pc:grpChg chg="del">
          <ac:chgData name="Teach, Erika" userId="4c418000-ca87-47e4-bbbb-6e559ac83705" providerId="ADAL" clId="{1F268F9B-A7B6-4C8E-9C30-FC05C3F4F5BA}" dt="2021-08-01T21:42:57.621" v="542" actId="478"/>
          <ac:grpSpMkLst>
            <pc:docMk/>
            <pc:sldMk cId="2076037552" sldId="1860"/>
            <ac:grpSpMk id="10" creationId="{B077230C-88AD-464C-9EDE-5A6BF313C165}"/>
          </ac:grpSpMkLst>
        </pc:grpChg>
        <pc:picChg chg="del">
          <ac:chgData name="Teach, Erika" userId="4c418000-ca87-47e4-bbbb-6e559ac83705" providerId="ADAL" clId="{1F268F9B-A7B6-4C8E-9C30-FC05C3F4F5BA}" dt="2021-08-01T21:42:54.468" v="540" actId="478"/>
          <ac:picMkLst>
            <pc:docMk/>
            <pc:sldMk cId="2076037552" sldId="1860"/>
            <ac:picMk id="4" creationId="{2910E18C-3168-43AE-B8D9-0239714D3505}"/>
          </ac:picMkLst>
        </pc:picChg>
        <pc:picChg chg="del">
          <ac:chgData name="Teach, Erika" userId="4c418000-ca87-47e4-bbbb-6e559ac83705" providerId="ADAL" clId="{1F268F9B-A7B6-4C8E-9C30-FC05C3F4F5BA}" dt="2021-08-01T21:42:55.605" v="541" actId="478"/>
          <ac:picMkLst>
            <pc:docMk/>
            <pc:sldMk cId="2076037552" sldId="1860"/>
            <ac:picMk id="5" creationId="{2D679001-0489-4405-A843-03B1C8460902}"/>
          </ac:picMkLst>
        </pc:picChg>
        <pc:picChg chg="del">
          <ac:chgData name="Teach, Erika" userId="4c418000-ca87-47e4-bbbb-6e559ac83705" providerId="ADAL" clId="{1F268F9B-A7B6-4C8E-9C30-FC05C3F4F5BA}" dt="2021-08-01T21:42:53.468" v="539" actId="478"/>
          <ac:picMkLst>
            <pc:docMk/>
            <pc:sldMk cId="2076037552" sldId="1860"/>
            <ac:picMk id="6" creationId="{686AFBF8-9357-4D2F-85B6-1A372544CEA1}"/>
          </ac:picMkLst>
        </pc:picChg>
      </pc:sldChg>
      <pc:sldChg chg="delSp modSp del mod ord">
        <pc:chgData name="Teach, Erika" userId="4c418000-ca87-47e4-bbbb-6e559ac83705" providerId="ADAL" clId="{1F268F9B-A7B6-4C8E-9C30-FC05C3F4F5BA}" dt="2021-08-02T16:53:35.524" v="1647" actId="47"/>
        <pc:sldMkLst>
          <pc:docMk/>
          <pc:sldMk cId="2102049196" sldId="1877"/>
        </pc:sldMkLst>
        <pc:spChg chg="mod">
          <ac:chgData name="Teach, Erika" userId="4c418000-ca87-47e4-bbbb-6e559ac83705" providerId="ADAL" clId="{1F268F9B-A7B6-4C8E-9C30-FC05C3F4F5BA}" dt="2021-08-01T21:39:55.632" v="504" actId="1076"/>
          <ac:spMkLst>
            <pc:docMk/>
            <pc:sldMk cId="2102049196" sldId="1877"/>
            <ac:spMk id="3" creationId="{00000000-0000-0000-0000-000000000000}"/>
          </ac:spMkLst>
        </pc:spChg>
        <pc:spChg chg="mod">
          <ac:chgData name="Teach, Erika" userId="4c418000-ca87-47e4-bbbb-6e559ac83705" providerId="ADAL" clId="{1F268F9B-A7B6-4C8E-9C30-FC05C3F4F5BA}" dt="2021-08-01T21:40:54.081" v="517" actId="1076"/>
          <ac:spMkLst>
            <pc:docMk/>
            <pc:sldMk cId="2102049196" sldId="1877"/>
            <ac:spMk id="5" creationId="{BD2C1EA1-A6F9-49E5-BCAE-817CA6ED9A46}"/>
          </ac:spMkLst>
        </pc:spChg>
        <pc:spChg chg="mod">
          <ac:chgData name="Teach, Erika" userId="4c418000-ca87-47e4-bbbb-6e559ac83705" providerId="ADAL" clId="{1F268F9B-A7B6-4C8E-9C30-FC05C3F4F5BA}" dt="2021-08-01T21:40:43.131" v="516" actId="1076"/>
          <ac:spMkLst>
            <pc:docMk/>
            <pc:sldMk cId="2102049196" sldId="1877"/>
            <ac:spMk id="7" creationId="{E4D802EA-D6E1-4E25-9C07-4F76E6D6A994}"/>
          </ac:spMkLst>
        </pc:spChg>
        <pc:picChg chg="del">
          <ac:chgData name="Teach, Erika" userId="4c418000-ca87-47e4-bbbb-6e559ac83705" providerId="ADAL" clId="{1F268F9B-A7B6-4C8E-9C30-FC05C3F4F5BA}" dt="2021-08-01T21:40:08.656" v="507" actId="478"/>
          <ac:picMkLst>
            <pc:docMk/>
            <pc:sldMk cId="2102049196" sldId="1877"/>
            <ac:picMk id="2" creationId="{183DA15E-16E8-4345-9F1A-3DC35DB66083}"/>
          </ac:picMkLst>
        </pc:picChg>
        <pc:picChg chg="mod">
          <ac:chgData name="Teach, Erika" userId="4c418000-ca87-47e4-bbbb-6e559ac83705" providerId="ADAL" clId="{1F268F9B-A7B6-4C8E-9C30-FC05C3F4F5BA}" dt="2021-08-01T21:40:58.069" v="518" actId="1076"/>
          <ac:picMkLst>
            <pc:docMk/>
            <pc:sldMk cId="2102049196" sldId="1877"/>
            <ac:picMk id="4" creationId="{292C1BDD-E57A-4084-AFCA-CE0B863A79F8}"/>
          </ac:picMkLst>
        </pc:picChg>
      </pc:sldChg>
      <pc:sldChg chg="del">
        <pc:chgData name="Teach, Erika" userId="4c418000-ca87-47e4-bbbb-6e559ac83705" providerId="ADAL" clId="{1F268F9B-A7B6-4C8E-9C30-FC05C3F4F5BA}" dt="2021-08-01T20:34:04.080" v="62" actId="47"/>
        <pc:sldMkLst>
          <pc:docMk/>
          <pc:sldMk cId="2993245863" sldId="1878"/>
        </pc:sldMkLst>
      </pc:sldChg>
      <pc:sldChg chg="delSp modSp del mod ord">
        <pc:chgData name="Teach, Erika" userId="4c418000-ca87-47e4-bbbb-6e559ac83705" providerId="ADAL" clId="{1F268F9B-A7B6-4C8E-9C30-FC05C3F4F5BA}" dt="2021-08-02T16:52:32.945" v="1640" actId="47"/>
        <pc:sldMkLst>
          <pc:docMk/>
          <pc:sldMk cId="2171278632" sldId="1881"/>
        </pc:sldMkLst>
        <pc:spChg chg="mod">
          <ac:chgData name="Teach, Erika" userId="4c418000-ca87-47e4-bbbb-6e559ac83705" providerId="ADAL" clId="{1F268F9B-A7B6-4C8E-9C30-FC05C3F4F5BA}" dt="2021-08-01T21:39:24.612" v="498" actId="1076"/>
          <ac:spMkLst>
            <pc:docMk/>
            <pc:sldMk cId="2171278632" sldId="1881"/>
            <ac:spMk id="6" creationId="{CE38A471-B5FC-4D5E-BB2C-3566D8B7D8F7}"/>
          </ac:spMkLst>
        </pc:spChg>
        <pc:spChg chg="mod">
          <ac:chgData name="Teach, Erika" userId="4c418000-ca87-47e4-bbbb-6e559ac83705" providerId="ADAL" clId="{1F268F9B-A7B6-4C8E-9C30-FC05C3F4F5BA}" dt="2021-08-01T21:39:35.468" v="501" actId="14100"/>
          <ac:spMkLst>
            <pc:docMk/>
            <pc:sldMk cId="2171278632" sldId="1881"/>
            <ac:spMk id="8" creationId="{DA1D636E-C33C-4133-B556-F5E925E66DB3}"/>
          </ac:spMkLst>
        </pc:spChg>
        <pc:spChg chg="mod">
          <ac:chgData name="Teach, Erika" userId="4c418000-ca87-47e4-bbbb-6e559ac83705" providerId="ADAL" clId="{1F268F9B-A7B6-4C8E-9C30-FC05C3F4F5BA}" dt="2021-08-01T21:39:46.412" v="503" actId="1076"/>
          <ac:spMkLst>
            <pc:docMk/>
            <pc:sldMk cId="2171278632" sldId="1881"/>
            <ac:spMk id="9" creationId="{97343460-487E-47BF-9383-98CCA495A5A9}"/>
          </ac:spMkLst>
        </pc:spChg>
        <pc:picChg chg="mod">
          <ac:chgData name="Teach, Erika" userId="4c418000-ca87-47e4-bbbb-6e559ac83705" providerId="ADAL" clId="{1F268F9B-A7B6-4C8E-9C30-FC05C3F4F5BA}" dt="2021-08-01T21:39:26.944" v="499" actId="1076"/>
          <ac:picMkLst>
            <pc:docMk/>
            <pc:sldMk cId="2171278632" sldId="1881"/>
            <ac:picMk id="2" creationId="{246024BD-8BC6-4410-B7BA-0C3DDF6C2352}"/>
          </ac:picMkLst>
        </pc:picChg>
        <pc:picChg chg="mod">
          <ac:chgData name="Teach, Erika" userId="4c418000-ca87-47e4-bbbb-6e559ac83705" providerId="ADAL" clId="{1F268F9B-A7B6-4C8E-9C30-FC05C3F4F5BA}" dt="2021-08-01T21:39:42.095" v="502" actId="14100"/>
          <ac:picMkLst>
            <pc:docMk/>
            <pc:sldMk cId="2171278632" sldId="1881"/>
            <ac:picMk id="3" creationId="{BB70791D-4835-4938-BCBB-F895F385DEBE}"/>
          </ac:picMkLst>
        </pc:picChg>
        <pc:picChg chg="del mod">
          <ac:chgData name="Teach, Erika" userId="4c418000-ca87-47e4-bbbb-6e559ac83705" providerId="ADAL" clId="{1F268F9B-A7B6-4C8E-9C30-FC05C3F4F5BA}" dt="2021-08-01T21:38:04.511" v="485" actId="478"/>
          <ac:picMkLst>
            <pc:docMk/>
            <pc:sldMk cId="2171278632" sldId="1881"/>
            <ac:picMk id="5" creationId="{DFC38194-CF7C-4678-8520-3458A6682F74}"/>
          </ac:picMkLst>
        </pc:picChg>
      </pc:sldChg>
      <pc:sldChg chg="del">
        <pc:chgData name="Teach, Erika" userId="4c418000-ca87-47e4-bbbb-6e559ac83705" providerId="ADAL" clId="{1F268F9B-A7B6-4C8E-9C30-FC05C3F4F5BA}" dt="2021-08-01T19:54:28.811" v="13" actId="47"/>
        <pc:sldMkLst>
          <pc:docMk/>
          <pc:sldMk cId="4124993029" sldId="1902"/>
        </pc:sldMkLst>
      </pc:sldChg>
      <pc:sldChg chg="del">
        <pc:chgData name="Teach, Erika" userId="4c418000-ca87-47e4-bbbb-6e559ac83705" providerId="ADAL" clId="{1F268F9B-A7B6-4C8E-9C30-FC05C3F4F5BA}" dt="2021-08-01T19:54:27.160" v="12" actId="47"/>
        <pc:sldMkLst>
          <pc:docMk/>
          <pc:sldMk cId="557329923" sldId="1903"/>
        </pc:sldMkLst>
      </pc:sldChg>
      <pc:sldChg chg="delSp modSp mod modTransition delAnim">
        <pc:chgData name="Teach, Erika" userId="4c418000-ca87-47e4-bbbb-6e559ac83705" providerId="ADAL" clId="{1F268F9B-A7B6-4C8E-9C30-FC05C3F4F5BA}" dt="2021-08-03T17:04:29.342" v="1944"/>
        <pc:sldMkLst>
          <pc:docMk/>
          <pc:sldMk cId="226379755" sldId="1908"/>
        </pc:sldMkLst>
        <pc:spChg chg="del mod">
          <ac:chgData name="Teach, Erika" userId="4c418000-ca87-47e4-bbbb-6e559ac83705" providerId="ADAL" clId="{1F268F9B-A7B6-4C8E-9C30-FC05C3F4F5BA}" dt="2021-08-02T15:19:54.052" v="1354" actId="478"/>
          <ac:spMkLst>
            <pc:docMk/>
            <pc:sldMk cId="226379755" sldId="1908"/>
            <ac:spMk id="10" creationId="{7247C5C8-1E74-4686-A7F7-03A7863CEC5D}"/>
          </ac:spMkLst>
        </pc:spChg>
        <pc:spChg chg="mod ord">
          <ac:chgData name="Teach, Erika" userId="4c418000-ca87-47e4-bbbb-6e559ac83705" providerId="ADAL" clId="{1F268F9B-A7B6-4C8E-9C30-FC05C3F4F5BA}" dt="2021-08-02T15:20:08.472" v="1360" actId="20577"/>
          <ac:spMkLst>
            <pc:docMk/>
            <pc:sldMk cId="226379755" sldId="1908"/>
            <ac:spMk id="20" creationId="{3BEB0A37-1749-4381-93B9-C650B319AF54}"/>
          </ac:spMkLst>
        </pc:spChg>
        <pc:spChg chg="del">
          <ac:chgData name="Teach, Erika" userId="4c418000-ca87-47e4-bbbb-6e559ac83705" providerId="ADAL" clId="{1F268F9B-A7B6-4C8E-9C30-FC05C3F4F5BA}" dt="2021-08-02T15:20:27.962" v="1361" actId="478"/>
          <ac:spMkLst>
            <pc:docMk/>
            <pc:sldMk cId="226379755" sldId="1908"/>
            <ac:spMk id="56" creationId="{B855FA2E-CB17-4822-8C49-EB913CFF0C8B}"/>
          </ac:spMkLst>
        </pc:spChg>
      </pc:sldChg>
      <pc:sldChg chg="delSp modSp mod ord modTransition modNotesTx">
        <pc:chgData name="Teach, Erika" userId="4c418000-ca87-47e4-bbbb-6e559ac83705" providerId="ADAL" clId="{1F268F9B-A7B6-4C8E-9C30-FC05C3F4F5BA}" dt="2021-08-04T12:27:46.845" v="2001" actId="20577"/>
        <pc:sldMkLst>
          <pc:docMk/>
          <pc:sldMk cId="3548791908" sldId="2334"/>
        </pc:sldMkLst>
        <pc:spChg chg="mod">
          <ac:chgData name="Teach, Erika" userId="4c418000-ca87-47e4-bbbb-6e559ac83705" providerId="ADAL" clId="{1F268F9B-A7B6-4C8E-9C30-FC05C3F4F5BA}" dt="2021-08-01T21:16:36.284" v="435" actId="20577"/>
          <ac:spMkLst>
            <pc:docMk/>
            <pc:sldMk cId="3548791908" sldId="2334"/>
            <ac:spMk id="3" creationId="{52B75F5B-1CED-42DA-99E5-BAACF9975C1E}"/>
          </ac:spMkLst>
        </pc:spChg>
        <pc:spChg chg="del">
          <ac:chgData name="Teach, Erika" userId="4c418000-ca87-47e4-bbbb-6e559ac83705" providerId="ADAL" clId="{1F268F9B-A7B6-4C8E-9C30-FC05C3F4F5BA}" dt="2021-08-01T21:16:22.327" v="430" actId="478"/>
          <ac:spMkLst>
            <pc:docMk/>
            <pc:sldMk cId="3548791908" sldId="2334"/>
            <ac:spMk id="13" creationId="{58C1C125-80B7-4F65-B51A-A8BED1121A34}"/>
          </ac:spMkLst>
        </pc:spChg>
        <pc:graphicFrameChg chg="mod modGraphic">
          <ac:chgData name="Teach, Erika" userId="4c418000-ca87-47e4-bbbb-6e559ac83705" providerId="ADAL" clId="{1F268F9B-A7B6-4C8E-9C30-FC05C3F4F5BA}" dt="2021-08-02T15:02:54.950" v="1292" actId="207"/>
          <ac:graphicFrameMkLst>
            <pc:docMk/>
            <pc:sldMk cId="3548791908" sldId="2334"/>
            <ac:graphicFrameMk id="2" creationId="{E6A69991-8C61-463D-9C10-719CA18BE393}"/>
          </ac:graphicFrameMkLst>
        </pc:graphicFrameChg>
        <pc:picChg chg="del">
          <ac:chgData name="Teach, Erika" userId="4c418000-ca87-47e4-bbbb-6e559ac83705" providerId="ADAL" clId="{1F268F9B-A7B6-4C8E-9C30-FC05C3F4F5BA}" dt="2021-08-01T19:54:08.089" v="10" actId="478"/>
          <ac:picMkLst>
            <pc:docMk/>
            <pc:sldMk cId="3548791908" sldId="2334"/>
            <ac:picMk id="6" creationId="{40B4E096-BACB-463A-8168-005DC1CEB335}"/>
          </ac:picMkLst>
        </pc:picChg>
        <pc:picChg chg="del">
          <ac:chgData name="Teach, Erika" userId="4c418000-ca87-47e4-bbbb-6e559ac83705" providerId="ADAL" clId="{1F268F9B-A7B6-4C8E-9C30-FC05C3F4F5BA}" dt="2021-08-01T19:54:06.724" v="8" actId="478"/>
          <ac:picMkLst>
            <pc:docMk/>
            <pc:sldMk cId="3548791908" sldId="2334"/>
            <ac:picMk id="7" creationId="{898D2C5C-B6FF-4A0E-9FB5-DA2EC946F4D4}"/>
          </ac:picMkLst>
        </pc:picChg>
        <pc:picChg chg="del">
          <ac:chgData name="Teach, Erika" userId="4c418000-ca87-47e4-bbbb-6e559ac83705" providerId="ADAL" clId="{1F268F9B-A7B6-4C8E-9C30-FC05C3F4F5BA}" dt="2021-08-01T19:54:07.335" v="9" actId="478"/>
          <ac:picMkLst>
            <pc:docMk/>
            <pc:sldMk cId="3548791908" sldId="2334"/>
            <ac:picMk id="10" creationId="{098C7FEC-4DEC-44C0-9F1F-F9BC4291993B}"/>
          </ac:picMkLst>
        </pc:picChg>
      </pc:sldChg>
      <pc:sldChg chg="del">
        <pc:chgData name="Teach, Erika" userId="4c418000-ca87-47e4-bbbb-6e559ac83705" providerId="ADAL" clId="{1F268F9B-A7B6-4C8E-9C30-FC05C3F4F5BA}" dt="2021-08-02T13:48:55.159" v="632" actId="47"/>
        <pc:sldMkLst>
          <pc:docMk/>
          <pc:sldMk cId="3000752363" sldId="2346"/>
        </pc:sldMkLst>
      </pc:sldChg>
      <pc:sldChg chg="delSp modSp del mod">
        <pc:chgData name="Teach, Erika" userId="4c418000-ca87-47e4-bbbb-6e559ac83705" providerId="ADAL" clId="{1F268F9B-A7B6-4C8E-9C30-FC05C3F4F5BA}" dt="2021-08-02T13:48:55.675" v="633" actId="47"/>
        <pc:sldMkLst>
          <pc:docMk/>
          <pc:sldMk cId="3381410141" sldId="2347"/>
        </pc:sldMkLst>
        <pc:spChg chg="mod">
          <ac:chgData name="Teach, Erika" userId="4c418000-ca87-47e4-bbbb-6e559ac83705" providerId="ADAL" clId="{1F268F9B-A7B6-4C8E-9C30-FC05C3F4F5BA}" dt="2021-08-01T21:45:38.944" v="602" actId="1076"/>
          <ac:spMkLst>
            <pc:docMk/>
            <pc:sldMk cId="3381410141" sldId="2347"/>
            <ac:spMk id="3" creationId="{96413B45-2106-4840-9102-801948A90801}"/>
          </ac:spMkLst>
        </pc:spChg>
        <pc:picChg chg="del">
          <ac:chgData name="Teach, Erika" userId="4c418000-ca87-47e4-bbbb-6e559ac83705" providerId="ADAL" clId="{1F268F9B-A7B6-4C8E-9C30-FC05C3F4F5BA}" dt="2021-08-01T21:45:30.803" v="600" actId="478"/>
          <ac:picMkLst>
            <pc:docMk/>
            <pc:sldMk cId="3381410141" sldId="2347"/>
            <ac:picMk id="4" creationId="{0B1A9062-94EA-40BC-8137-F5A926547AE2}"/>
          </ac:picMkLst>
        </pc:picChg>
        <pc:picChg chg="del">
          <ac:chgData name="Teach, Erika" userId="4c418000-ca87-47e4-bbbb-6e559ac83705" providerId="ADAL" clId="{1F268F9B-A7B6-4C8E-9C30-FC05C3F4F5BA}" dt="2021-08-01T21:45:30.298" v="599" actId="478"/>
          <ac:picMkLst>
            <pc:docMk/>
            <pc:sldMk cId="3381410141" sldId="2347"/>
            <ac:picMk id="10" creationId="{B989BDD2-BB9F-4FF7-A010-47CFE47E82D6}"/>
          </ac:picMkLst>
        </pc:picChg>
        <pc:picChg chg="del">
          <ac:chgData name="Teach, Erika" userId="4c418000-ca87-47e4-bbbb-6e559ac83705" providerId="ADAL" clId="{1F268F9B-A7B6-4C8E-9C30-FC05C3F4F5BA}" dt="2021-08-01T21:45:33.483" v="601" actId="478"/>
          <ac:picMkLst>
            <pc:docMk/>
            <pc:sldMk cId="3381410141" sldId="2347"/>
            <ac:picMk id="2050" creationId="{38FDB41B-0DF0-4E25-90A7-403E8282C90C}"/>
          </ac:picMkLst>
        </pc:picChg>
      </pc:sldChg>
      <pc:sldChg chg="modTransition modNotesTx">
        <pc:chgData name="Teach, Erika" userId="4c418000-ca87-47e4-bbbb-6e559ac83705" providerId="ADAL" clId="{1F268F9B-A7B6-4C8E-9C30-FC05C3F4F5BA}" dt="2021-08-03T17:04:29.342" v="1944"/>
        <pc:sldMkLst>
          <pc:docMk/>
          <pc:sldMk cId="372088137" sldId="2365"/>
        </pc:sldMkLst>
      </pc:sldChg>
      <pc:sldChg chg="add modTransition">
        <pc:chgData name="Teach, Erika" userId="4c418000-ca87-47e4-bbbb-6e559ac83705" providerId="ADAL" clId="{1F268F9B-A7B6-4C8E-9C30-FC05C3F4F5BA}" dt="2021-08-03T17:04:29.342" v="1944"/>
        <pc:sldMkLst>
          <pc:docMk/>
          <pc:sldMk cId="611899580" sldId="2395"/>
        </pc:sldMkLst>
      </pc:sldChg>
      <pc:sldChg chg="del">
        <pc:chgData name="Teach, Erika" userId="4c418000-ca87-47e4-bbbb-6e559ac83705" providerId="ADAL" clId="{1F268F9B-A7B6-4C8E-9C30-FC05C3F4F5BA}" dt="2021-08-01T19:52:17.417" v="6" actId="47"/>
        <pc:sldMkLst>
          <pc:docMk/>
          <pc:sldMk cId="1150183470" sldId="2406"/>
        </pc:sldMkLst>
      </pc:sldChg>
      <pc:sldChg chg="ord modTransition">
        <pc:chgData name="Teach, Erika" userId="4c418000-ca87-47e4-bbbb-6e559ac83705" providerId="ADAL" clId="{1F268F9B-A7B6-4C8E-9C30-FC05C3F4F5BA}" dt="2021-08-03T17:04:29.342" v="1944"/>
        <pc:sldMkLst>
          <pc:docMk/>
          <pc:sldMk cId="359006958" sldId="2409"/>
        </pc:sldMkLst>
      </pc:sldChg>
      <pc:sldChg chg="del">
        <pc:chgData name="Teach, Erika" userId="4c418000-ca87-47e4-bbbb-6e559ac83705" providerId="ADAL" clId="{1F268F9B-A7B6-4C8E-9C30-FC05C3F4F5BA}" dt="2021-08-01T19:50:39.786" v="4" actId="47"/>
        <pc:sldMkLst>
          <pc:docMk/>
          <pc:sldMk cId="1432534035" sldId="2410"/>
        </pc:sldMkLst>
      </pc:sldChg>
      <pc:sldChg chg="del">
        <pc:chgData name="Teach, Erika" userId="4c418000-ca87-47e4-bbbb-6e559ac83705" providerId="ADAL" clId="{1F268F9B-A7B6-4C8E-9C30-FC05C3F4F5BA}" dt="2021-08-02T13:48:56.034" v="634" actId="47"/>
        <pc:sldMkLst>
          <pc:docMk/>
          <pc:sldMk cId="2950288946" sldId="2411"/>
        </pc:sldMkLst>
      </pc:sldChg>
      <pc:sldChg chg="del">
        <pc:chgData name="Teach, Erika" userId="4c418000-ca87-47e4-bbbb-6e559ac83705" providerId="ADAL" clId="{1F268F9B-A7B6-4C8E-9C30-FC05C3F4F5BA}" dt="2021-08-01T20:35:34.184" v="67" actId="47"/>
        <pc:sldMkLst>
          <pc:docMk/>
          <pc:sldMk cId="1289853618" sldId="2412"/>
        </pc:sldMkLst>
      </pc:sldChg>
      <pc:sldChg chg="del">
        <pc:chgData name="Teach, Erika" userId="4c418000-ca87-47e4-bbbb-6e559ac83705" providerId="ADAL" clId="{1F268F9B-A7B6-4C8E-9C30-FC05C3F4F5BA}" dt="2021-08-02T13:48:57.960" v="635" actId="47"/>
        <pc:sldMkLst>
          <pc:docMk/>
          <pc:sldMk cId="2565272450" sldId="2413"/>
        </pc:sldMkLst>
      </pc:sldChg>
      <pc:sldChg chg="del">
        <pc:chgData name="Teach, Erika" userId="4c418000-ca87-47e4-bbbb-6e559ac83705" providerId="ADAL" clId="{1F268F9B-A7B6-4C8E-9C30-FC05C3F4F5BA}" dt="2021-08-01T19:52:37.163" v="7" actId="47"/>
        <pc:sldMkLst>
          <pc:docMk/>
          <pc:sldMk cId="3928833858" sldId="2414"/>
        </pc:sldMkLst>
      </pc:sldChg>
      <pc:sldChg chg="del">
        <pc:chgData name="Teach, Erika" userId="4c418000-ca87-47e4-bbbb-6e559ac83705" providerId="ADAL" clId="{1F268F9B-A7B6-4C8E-9C30-FC05C3F4F5BA}" dt="2021-08-01T20:37:42.784" v="68" actId="47"/>
        <pc:sldMkLst>
          <pc:docMk/>
          <pc:sldMk cId="697461180" sldId="2416"/>
        </pc:sldMkLst>
      </pc:sldChg>
      <pc:sldChg chg="del">
        <pc:chgData name="Teach, Erika" userId="4c418000-ca87-47e4-bbbb-6e559ac83705" providerId="ADAL" clId="{1F268F9B-A7B6-4C8E-9C30-FC05C3F4F5BA}" dt="2021-08-01T19:55:03.522" v="32" actId="47"/>
        <pc:sldMkLst>
          <pc:docMk/>
          <pc:sldMk cId="3234943026" sldId="2417"/>
        </pc:sldMkLst>
      </pc:sldChg>
      <pc:sldChg chg="modSp add mod modTransition">
        <pc:chgData name="Teach, Erika" userId="4c418000-ca87-47e4-bbbb-6e559ac83705" providerId="ADAL" clId="{1F268F9B-A7B6-4C8E-9C30-FC05C3F4F5BA}" dt="2021-08-03T17:04:29.342" v="1944"/>
        <pc:sldMkLst>
          <pc:docMk/>
          <pc:sldMk cId="3200381485" sldId="2419"/>
        </pc:sldMkLst>
        <pc:spChg chg="mod">
          <ac:chgData name="Teach, Erika" userId="4c418000-ca87-47e4-bbbb-6e559ac83705" providerId="ADAL" clId="{1F268F9B-A7B6-4C8E-9C30-FC05C3F4F5BA}" dt="2021-08-02T14:21:02.031" v="926" actId="122"/>
          <ac:spMkLst>
            <pc:docMk/>
            <pc:sldMk cId="3200381485" sldId="2419"/>
            <ac:spMk id="2" creationId="{B06C9DC2-DB31-4735-8266-0E34EDF96965}"/>
          </ac:spMkLst>
        </pc:spChg>
      </pc:sldChg>
      <pc:sldChg chg="addSp delSp modSp add mod modTransition">
        <pc:chgData name="Teach, Erika" userId="4c418000-ca87-47e4-bbbb-6e559ac83705" providerId="ADAL" clId="{1F268F9B-A7B6-4C8E-9C30-FC05C3F4F5BA}" dt="2021-08-03T17:04:29.342" v="1944"/>
        <pc:sldMkLst>
          <pc:docMk/>
          <pc:sldMk cId="4045810042" sldId="2421"/>
        </pc:sldMkLst>
        <pc:spChg chg="add del mod">
          <ac:chgData name="Teach, Erika" userId="4c418000-ca87-47e4-bbbb-6e559ac83705" providerId="ADAL" clId="{1F268F9B-A7B6-4C8E-9C30-FC05C3F4F5BA}" dt="2021-08-02T16:42:08.650" v="1597" actId="478"/>
          <ac:spMkLst>
            <pc:docMk/>
            <pc:sldMk cId="4045810042" sldId="2421"/>
            <ac:spMk id="2" creationId="{C8EAF48A-0971-4287-8179-E305571DA4AF}"/>
          </ac:spMkLst>
        </pc:spChg>
        <pc:spChg chg="add del mod">
          <ac:chgData name="Teach, Erika" userId="4c418000-ca87-47e4-bbbb-6e559ac83705" providerId="ADAL" clId="{1F268F9B-A7B6-4C8E-9C30-FC05C3F4F5BA}" dt="2021-08-02T18:17:15.231" v="1687" actId="2085"/>
          <ac:spMkLst>
            <pc:docMk/>
            <pc:sldMk cId="4045810042" sldId="2421"/>
            <ac:spMk id="3" creationId="{00000000-0000-0000-0000-000000000000}"/>
          </ac:spMkLst>
        </pc:spChg>
        <pc:spChg chg="del">
          <ac:chgData name="Teach, Erika" userId="4c418000-ca87-47e4-bbbb-6e559ac83705" providerId="ADAL" clId="{1F268F9B-A7B6-4C8E-9C30-FC05C3F4F5BA}" dt="2021-08-02T16:44:46.690" v="1622" actId="478"/>
          <ac:spMkLst>
            <pc:docMk/>
            <pc:sldMk cId="4045810042" sldId="2421"/>
            <ac:spMk id="5" creationId="{8998D260-9215-46E3-B6A9-3C78BB9F18EB}"/>
          </ac:spMkLst>
        </pc:spChg>
        <pc:spChg chg="del mod">
          <ac:chgData name="Teach, Erika" userId="4c418000-ca87-47e4-bbbb-6e559ac83705" providerId="ADAL" clId="{1F268F9B-A7B6-4C8E-9C30-FC05C3F4F5BA}" dt="2021-08-02T16:44:46.695" v="1624"/>
          <ac:spMkLst>
            <pc:docMk/>
            <pc:sldMk cId="4045810042" sldId="2421"/>
            <ac:spMk id="9" creationId="{2DE87345-C984-4A89-A07B-48AB62E0164A}"/>
          </ac:spMkLst>
        </pc:spChg>
        <pc:spChg chg="del mod">
          <ac:chgData name="Teach, Erika" userId="4c418000-ca87-47e4-bbbb-6e559ac83705" providerId="ADAL" clId="{1F268F9B-A7B6-4C8E-9C30-FC05C3F4F5BA}" dt="2021-08-02T16:44:48.667" v="1625" actId="478"/>
          <ac:spMkLst>
            <pc:docMk/>
            <pc:sldMk cId="4045810042" sldId="2421"/>
            <ac:spMk id="10" creationId="{9B96AAE0-14F6-4BE9-B269-1C06DFD00CB2}"/>
          </ac:spMkLst>
        </pc:spChg>
        <pc:spChg chg="del">
          <ac:chgData name="Teach, Erika" userId="4c418000-ca87-47e4-bbbb-6e559ac83705" providerId="ADAL" clId="{1F268F9B-A7B6-4C8E-9C30-FC05C3F4F5BA}" dt="2021-08-02T16:44:00.700" v="1615" actId="478"/>
          <ac:spMkLst>
            <pc:docMk/>
            <pc:sldMk cId="4045810042" sldId="2421"/>
            <ac:spMk id="11" creationId="{14F60F4E-803B-456E-9176-5FE3AB8518D2}"/>
          </ac:spMkLst>
        </pc:spChg>
        <pc:spChg chg="mod">
          <ac:chgData name="Teach, Erika" userId="4c418000-ca87-47e4-bbbb-6e559ac83705" providerId="ADAL" clId="{1F268F9B-A7B6-4C8E-9C30-FC05C3F4F5BA}" dt="2021-08-02T16:45:24.390" v="1633" actId="1076"/>
          <ac:spMkLst>
            <pc:docMk/>
            <pc:sldMk cId="4045810042" sldId="2421"/>
            <ac:spMk id="14" creationId="{9EC88BDF-D4D4-4FEF-912E-F3700F40E638}"/>
          </ac:spMkLst>
        </pc:spChg>
        <pc:spChg chg="del">
          <ac:chgData name="Teach, Erika" userId="4c418000-ca87-47e4-bbbb-6e559ac83705" providerId="ADAL" clId="{1F268F9B-A7B6-4C8E-9C30-FC05C3F4F5BA}" dt="2021-08-02T16:41:57.825" v="1595" actId="478"/>
          <ac:spMkLst>
            <pc:docMk/>
            <pc:sldMk cId="4045810042" sldId="2421"/>
            <ac:spMk id="16" creationId="{02811BB1-522F-4924-84F0-CD2E673A4BC4}"/>
          </ac:spMkLst>
        </pc:spChg>
        <pc:spChg chg="add mod">
          <ac:chgData name="Teach, Erika" userId="4c418000-ca87-47e4-bbbb-6e559ac83705" providerId="ADAL" clId="{1F268F9B-A7B6-4C8E-9C30-FC05C3F4F5BA}" dt="2021-08-02T18:17:20.836" v="1688" actId="2085"/>
          <ac:spMkLst>
            <pc:docMk/>
            <pc:sldMk cId="4045810042" sldId="2421"/>
            <ac:spMk id="28" creationId="{FCF31B10-154C-4011-BBDC-1A1D766396B5}"/>
          </ac:spMkLst>
        </pc:spChg>
      </pc:sldChg>
      <pc:sldChg chg="addSp delSp modSp add mod ord modTransition">
        <pc:chgData name="Teach, Erika" userId="4c418000-ca87-47e4-bbbb-6e559ac83705" providerId="ADAL" clId="{1F268F9B-A7B6-4C8E-9C30-FC05C3F4F5BA}" dt="2021-08-04T12:40:30.609" v="2405" actId="1076"/>
        <pc:sldMkLst>
          <pc:docMk/>
          <pc:sldMk cId="891524296" sldId="2425"/>
        </pc:sldMkLst>
        <pc:spChg chg="mod">
          <ac:chgData name="Teach, Erika" userId="4c418000-ca87-47e4-bbbb-6e559ac83705" providerId="ADAL" clId="{1F268F9B-A7B6-4C8E-9C30-FC05C3F4F5BA}" dt="2021-08-04T12:40:23.352" v="2404" actId="1076"/>
          <ac:spMkLst>
            <pc:docMk/>
            <pc:sldMk cId="891524296" sldId="2425"/>
            <ac:spMk id="3" creationId="{C26B61D8-AE12-4DBD-AD89-0014991EE161}"/>
          </ac:spMkLst>
        </pc:spChg>
        <pc:spChg chg="del">
          <ac:chgData name="Teach, Erika" userId="4c418000-ca87-47e4-bbbb-6e559ac83705" providerId="ADAL" clId="{1F268F9B-A7B6-4C8E-9C30-FC05C3F4F5BA}" dt="2021-08-02T15:22:24.284" v="1366" actId="478"/>
          <ac:spMkLst>
            <pc:docMk/>
            <pc:sldMk cId="891524296" sldId="2425"/>
            <ac:spMk id="5" creationId="{B6B4F962-7B1D-4D0D-BDDE-CDD72D7C2E0D}"/>
          </ac:spMkLst>
        </pc:spChg>
        <pc:spChg chg="mod">
          <ac:chgData name="Teach, Erika" userId="4c418000-ca87-47e4-bbbb-6e559ac83705" providerId="ADAL" clId="{1F268F9B-A7B6-4C8E-9C30-FC05C3F4F5BA}" dt="2021-08-04T12:40:30.609" v="2405" actId="1076"/>
          <ac:spMkLst>
            <pc:docMk/>
            <pc:sldMk cId="891524296" sldId="2425"/>
            <ac:spMk id="9" creationId="{B6BCB8CC-EAB7-4A36-A98C-EEADF88B5574}"/>
          </ac:spMkLst>
        </pc:spChg>
        <pc:spChg chg="add mod">
          <ac:chgData name="Teach, Erika" userId="4c418000-ca87-47e4-bbbb-6e559ac83705" providerId="ADAL" clId="{1F268F9B-A7B6-4C8E-9C30-FC05C3F4F5BA}" dt="2021-08-02T15:24:34.587" v="1391" actId="1076"/>
          <ac:spMkLst>
            <pc:docMk/>
            <pc:sldMk cId="891524296" sldId="2425"/>
            <ac:spMk id="18" creationId="{9959474D-C133-4902-BE8E-0972340684A2}"/>
          </ac:spMkLst>
        </pc:spChg>
        <pc:spChg chg="mod">
          <ac:chgData name="Teach, Erika" userId="4c418000-ca87-47e4-bbbb-6e559ac83705" providerId="ADAL" clId="{1F268F9B-A7B6-4C8E-9C30-FC05C3F4F5BA}" dt="2021-08-02T15:24:42.246" v="1392" actId="1076"/>
          <ac:spMkLst>
            <pc:docMk/>
            <pc:sldMk cId="891524296" sldId="2425"/>
            <ac:spMk id="26" creationId="{B6AC8AA4-9CAA-41D0-BE19-1A6B08D3DD81}"/>
          </ac:spMkLst>
        </pc:spChg>
        <pc:spChg chg="mod">
          <ac:chgData name="Teach, Erika" userId="4c418000-ca87-47e4-bbbb-6e559ac83705" providerId="ADAL" clId="{1F268F9B-A7B6-4C8E-9C30-FC05C3F4F5BA}" dt="2021-08-02T15:24:06.367" v="1384" actId="255"/>
          <ac:spMkLst>
            <pc:docMk/>
            <pc:sldMk cId="891524296" sldId="2425"/>
            <ac:spMk id="126986" creationId="{00000000-0000-0000-0000-000000000000}"/>
          </ac:spMkLst>
        </pc:spChg>
        <pc:grpChg chg="del">
          <ac:chgData name="Teach, Erika" userId="4c418000-ca87-47e4-bbbb-6e559ac83705" providerId="ADAL" clId="{1F268F9B-A7B6-4C8E-9C30-FC05C3F4F5BA}" dt="2021-08-02T15:21:04.666" v="1363" actId="478"/>
          <ac:grpSpMkLst>
            <pc:docMk/>
            <pc:sldMk cId="891524296" sldId="2425"/>
            <ac:grpSpMk id="17" creationId="{613EC0CE-74BB-4461-823B-3219AD2969C6}"/>
          </ac:grpSpMkLst>
        </pc:grpChg>
        <pc:grpChg chg="del">
          <ac:chgData name="Teach, Erika" userId="4c418000-ca87-47e4-bbbb-6e559ac83705" providerId="ADAL" clId="{1F268F9B-A7B6-4C8E-9C30-FC05C3F4F5BA}" dt="2021-08-02T15:21:02.919" v="1362" actId="478"/>
          <ac:grpSpMkLst>
            <pc:docMk/>
            <pc:sldMk cId="891524296" sldId="2425"/>
            <ac:grpSpMk id="21" creationId="{9BDBEA3C-31B9-4D6B-A556-43754FA8C070}"/>
          </ac:grpSpMkLst>
        </pc:grpChg>
      </pc:sldChg>
      <pc:sldChg chg="addSp modSp new mod modTransition">
        <pc:chgData name="Teach, Erika" userId="4c418000-ca87-47e4-bbbb-6e559ac83705" providerId="ADAL" clId="{1F268F9B-A7B6-4C8E-9C30-FC05C3F4F5BA}" dt="2021-08-03T17:04:29.342" v="1944"/>
        <pc:sldMkLst>
          <pc:docMk/>
          <pc:sldMk cId="460248108" sldId="2426"/>
        </pc:sldMkLst>
        <pc:spChg chg="add mod">
          <ac:chgData name="Teach, Erika" userId="4c418000-ca87-47e4-bbbb-6e559ac83705" providerId="ADAL" clId="{1F268F9B-A7B6-4C8E-9C30-FC05C3F4F5BA}" dt="2021-08-02T15:04:02.383" v="1297" actId="20577"/>
          <ac:spMkLst>
            <pc:docMk/>
            <pc:sldMk cId="460248108" sldId="2426"/>
            <ac:spMk id="2" creationId="{98B99EA6-5828-4F3B-8611-E26C123A57F5}"/>
          </ac:spMkLst>
        </pc:spChg>
        <pc:picChg chg="add mod">
          <ac:chgData name="Teach, Erika" userId="4c418000-ca87-47e4-bbbb-6e559ac83705" providerId="ADAL" clId="{1F268F9B-A7B6-4C8E-9C30-FC05C3F4F5BA}" dt="2021-08-02T14:50:15.528" v="1278" actId="14100"/>
          <ac:picMkLst>
            <pc:docMk/>
            <pc:sldMk cId="460248108" sldId="2426"/>
            <ac:picMk id="4" creationId="{0C89C9E2-69A8-4618-B936-05D880F35C04}"/>
          </ac:picMkLst>
        </pc:picChg>
        <pc:picChg chg="add mod">
          <ac:chgData name="Teach, Erika" userId="4c418000-ca87-47e4-bbbb-6e559ac83705" providerId="ADAL" clId="{1F268F9B-A7B6-4C8E-9C30-FC05C3F4F5BA}" dt="2021-08-02T14:50:09.465" v="1276" actId="1076"/>
          <ac:picMkLst>
            <pc:docMk/>
            <pc:sldMk cId="460248108" sldId="2426"/>
            <ac:picMk id="6" creationId="{F0BCAD11-B6B1-41AE-9776-091108B8A9FC}"/>
          </ac:picMkLst>
        </pc:picChg>
      </pc:sldChg>
      <pc:sldChg chg="delSp modSp add del mod">
        <pc:chgData name="Teach, Erika" userId="4c418000-ca87-47e4-bbbb-6e559ac83705" providerId="ADAL" clId="{1F268F9B-A7B6-4C8E-9C30-FC05C3F4F5BA}" dt="2021-08-02T13:48:54.417" v="631" actId="47"/>
        <pc:sldMkLst>
          <pc:docMk/>
          <pc:sldMk cId="806543811" sldId="2427"/>
        </pc:sldMkLst>
        <pc:spChg chg="mod">
          <ac:chgData name="Teach, Erika" userId="4c418000-ca87-47e4-bbbb-6e559ac83705" providerId="ADAL" clId="{1F268F9B-A7B6-4C8E-9C30-FC05C3F4F5BA}" dt="2021-08-01T21:45:11.116" v="598" actId="1076"/>
          <ac:spMkLst>
            <pc:docMk/>
            <pc:sldMk cId="806543811" sldId="2427"/>
            <ac:spMk id="2" creationId="{1603E12A-9394-4531-9ED3-1D9BBCBD5B76}"/>
          </ac:spMkLst>
        </pc:spChg>
        <pc:spChg chg="del">
          <ac:chgData name="Teach, Erika" userId="4c418000-ca87-47e4-bbbb-6e559ac83705" providerId="ADAL" clId="{1F268F9B-A7B6-4C8E-9C30-FC05C3F4F5BA}" dt="2021-08-01T21:44:55.073" v="581" actId="478"/>
          <ac:spMkLst>
            <pc:docMk/>
            <pc:sldMk cId="806543811" sldId="2427"/>
            <ac:spMk id="3" creationId="{9F7094A8-D102-44BC-95A6-A07C51F7F9EB}"/>
          </ac:spMkLst>
        </pc:spChg>
      </pc:sldChg>
      <pc:sldChg chg="addSp delSp modSp new mod modTransition">
        <pc:chgData name="Teach, Erika" userId="4c418000-ca87-47e4-bbbb-6e559ac83705" providerId="ADAL" clId="{1F268F9B-A7B6-4C8E-9C30-FC05C3F4F5BA}" dt="2021-08-03T17:04:29.342" v="1944"/>
        <pc:sldMkLst>
          <pc:docMk/>
          <pc:sldMk cId="1514467938" sldId="2427"/>
        </pc:sldMkLst>
        <pc:spChg chg="add mod">
          <ac:chgData name="Teach, Erika" userId="4c418000-ca87-47e4-bbbb-6e559ac83705" providerId="ADAL" clId="{1F268F9B-A7B6-4C8E-9C30-FC05C3F4F5BA}" dt="2021-08-02T14:17:19.756" v="836" actId="1076"/>
          <ac:spMkLst>
            <pc:docMk/>
            <pc:sldMk cId="1514467938" sldId="2427"/>
            <ac:spMk id="6" creationId="{40D17A0B-47CD-410A-A316-0C92A2C6E5B1}"/>
          </ac:spMkLst>
        </pc:spChg>
        <pc:spChg chg="add mod">
          <ac:chgData name="Teach, Erika" userId="4c418000-ca87-47e4-bbbb-6e559ac83705" providerId="ADAL" clId="{1F268F9B-A7B6-4C8E-9C30-FC05C3F4F5BA}" dt="2021-08-02T14:17:17.324" v="835" actId="1076"/>
          <ac:spMkLst>
            <pc:docMk/>
            <pc:sldMk cId="1514467938" sldId="2427"/>
            <ac:spMk id="7" creationId="{3C75F2A2-55C8-421B-9A5B-477D220F3713}"/>
          </ac:spMkLst>
        </pc:spChg>
        <pc:picChg chg="add del">
          <ac:chgData name="Teach, Erika" userId="4c418000-ca87-47e4-bbbb-6e559ac83705" providerId="ADAL" clId="{1F268F9B-A7B6-4C8E-9C30-FC05C3F4F5BA}" dt="2021-08-02T14:14:06.006" v="643" actId="478"/>
          <ac:picMkLst>
            <pc:docMk/>
            <pc:sldMk cId="1514467938" sldId="2427"/>
            <ac:picMk id="3" creationId="{25B3ED75-BCBB-4B37-B233-CA1C7D63D685}"/>
          </ac:picMkLst>
        </pc:picChg>
        <pc:picChg chg="add mod">
          <ac:chgData name="Teach, Erika" userId="4c418000-ca87-47e4-bbbb-6e559ac83705" providerId="ADAL" clId="{1F268F9B-A7B6-4C8E-9C30-FC05C3F4F5BA}" dt="2021-08-02T14:16:58.801" v="830" actId="1076"/>
          <ac:picMkLst>
            <pc:docMk/>
            <pc:sldMk cId="1514467938" sldId="2427"/>
            <ac:picMk id="5" creationId="{96A957B3-A968-4B70-B511-02E6AA13C90E}"/>
          </ac:picMkLst>
        </pc:picChg>
      </pc:sldChg>
      <pc:sldChg chg="add del modNotesTx">
        <pc:chgData name="Teach, Erika" userId="4c418000-ca87-47e4-bbbb-6e559ac83705" providerId="ADAL" clId="{1F268F9B-A7B6-4C8E-9C30-FC05C3F4F5BA}" dt="2021-08-03T16:59:39.703" v="1819" actId="47"/>
        <pc:sldMkLst>
          <pc:docMk/>
          <pc:sldMk cId="1040976966" sldId="2428"/>
        </pc:sldMkLst>
      </pc:sldChg>
      <pc:sldChg chg="modSp add del mod">
        <pc:chgData name="Teach, Erika" userId="4c418000-ca87-47e4-bbbb-6e559ac83705" providerId="ADAL" clId="{1F268F9B-A7B6-4C8E-9C30-FC05C3F4F5BA}" dt="2021-08-02T14:20:31.077" v="912" actId="47"/>
        <pc:sldMkLst>
          <pc:docMk/>
          <pc:sldMk cId="3194301438" sldId="2428"/>
        </pc:sldMkLst>
        <pc:spChg chg="mod">
          <ac:chgData name="Teach, Erika" userId="4c418000-ca87-47e4-bbbb-6e559ac83705" providerId="ADAL" clId="{1F268F9B-A7B6-4C8E-9C30-FC05C3F4F5BA}" dt="2021-08-02T14:20:20.707" v="911" actId="20577"/>
          <ac:spMkLst>
            <pc:docMk/>
            <pc:sldMk cId="3194301438" sldId="2428"/>
            <ac:spMk id="2" creationId="{B06C9DC2-DB31-4735-8266-0E34EDF96965}"/>
          </ac:spMkLst>
        </pc:spChg>
      </pc:sldChg>
      <pc:sldChg chg="add del">
        <pc:chgData name="Teach, Erika" userId="4c418000-ca87-47e4-bbbb-6e559ac83705" providerId="ADAL" clId="{1F268F9B-A7B6-4C8E-9C30-FC05C3F4F5BA}" dt="2021-08-03T16:45:27.202" v="1811"/>
        <pc:sldMkLst>
          <pc:docMk/>
          <pc:sldMk cId="663602376" sldId="2429"/>
        </pc:sldMkLst>
      </pc:sldChg>
      <pc:sldChg chg="addSp modSp new mod modTransition">
        <pc:chgData name="Teach, Erika" userId="4c418000-ca87-47e4-bbbb-6e559ac83705" providerId="ADAL" clId="{1F268F9B-A7B6-4C8E-9C30-FC05C3F4F5BA}" dt="2021-08-03T17:04:47.714" v="1945" actId="1076"/>
        <pc:sldMkLst>
          <pc:docMk/>
          <pc:sldMk cId="2044619180" sldId="2429"/>
        </pc:sldMkLst>
        <pc:spChg chg="add mod">
          <ac:chgData name="Teach, Erika" userId="4c418000-ca87-47e4-bbbb-6e559ac83705" providerId="ADAL" clId="{1F268F9B-A7B6-4C8E-9C30-FC05C3F4F5BA}" dt="2021-08-03T17:04:47.714" v="1945" actId="1076"/>
          <ac:spMkLst>
            <pc:docMk/>
            <pc:sldMk cId="2044619180" sldId="2429"/>
            <ac:spMk id="2" creationId="{E879DA32-9CFD-4B39-BDDF-29642DFC74F3}"/>
          </ac:spMkLst>
        </pc:spChg>
        <pc:spChg chg="add mod">
          <ac:chgData name="Teach, Erika" userId="4c418000-ca87-47e4-bbbb-6e559ac83705" providerId="ADAL" clId="{1F268F9B-A7B6-4C8E-9C30-FC05C3F4F5BA}" dt="2021-08-03T17:02:01.849" v="1885" actId="20577"/>
          <ac:spMkLst>
            <pc:docMk/>
            <pc:sldMk cId="2044619180" sldId="2429"/>
            <ac:spMk id="4" creationId="{9079F210-19BE-46FF-BD52-BA7BFD5D614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8FE270-728B-483A-8B5B-17331FDD717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F53D8469-BCC1-4679-92EB-58CDF0D2057F}">
      <dgm:prSet phldrT="[Text]"/>
      <dgm:spPr>
        <a:solidFill>
          <a:schemeClr val="bg1">
            <a:lumMod val="65000"/>
          </a:schemeClr>
        </a:solidFill>
      </dgm:spPr>
      <dgm:t>
        <a:bodyPr/>
        <a:lstStyle/>
        <a:p>
          <a:r>
            <a:rPr lang="en-US" b="1" dirty="0">
              <a:solidFill>
                <a:srgbClr val="C00000"/>
              </a:solidFill>
            </a:rPr>
            <a:t>Structure</a:t>
          </a:r>
        </a:p>
      </dgm:t>
    </dgm:pt>
    <dgm:pt modelId="{534D1927-A47B-434A-BEF7-60C6C34F57D2}" type="parTrans" cxnId="{636A153A-49F8-413F-8896-3860A1B30824}">
      <dgm:prSet/>
      <dgm:spPr/>
      <dgm:t>
        <a:bodyPr/>
        <a:lstStyle/>
        <a:p>
          <a:endParaRPr lang="en-US"/>
        </a:p>
      </dgm:t>
    </dgm:pt>
    <dgm:pt modelId="{846ACF71-10AF-4144-A138-660F6C8E1269}" type="sibTrans" cxnId="{636A153A-49F8-413F-8896-3860A1B30824}">
      <dgm:prSet/>
      <dgm:spPr/>
      <dgm:t>
        <a:bodyPr/>
        <a:lstStyle/>
        <a:p>
          <a:endParaRPr lang="en-US"/>
        </a:p>
      </dgm:t>
    </dgm:pt>
    <dgm:pt modelId="{D90EF208-0DF3-4696-A06E-1996FBE39AF2}">
      <dgm:prSet phldrT="[Text]"/>
      <dgm:spPr>
        <a:ln>
          <a:solidFill>
            <a:schemeClr val="bg2"/>
          </a:solidFill>
        </a:ln>
      </dgm:spPr>
      <dgm:t>
        <a:bodyPr/>
        <a:lstStyle/>
        <a:p>
          <a:pPr>
            <a:buFont typeface="Arial" panose="020B0604020202020204" pitchFamily="34" charset="0"/>
            <a:buChar char="•"/>
          </a:pPr>
          <a:r>
            <a:rPr lang="en-US" dirty="0">
              <a:solidFill>
                <a:srgbClr val="000000"/>
              </a:solidFill>
            </a:rPr>
            <a:t>i-Tree Eco: </a:t>
          </a:r>
          <a:r>
            <a:rPr lang="en-US" dirty="0" err="1" smtClean="0">
              <a:solidFill>
                <a:srgbClr val="000000"/>
              </a:solidFill>
            </a:rPr>
            <a:t>Diện</a:t>
          </a:r>
          <a:r>
            <a:rPr lang="en-US" dirty="0" smtClean="0">
              <a:solidFill>
                <a:srgbClr val="000000"/>
              </a:solidFill>
            </a:rPr>
            <a:t> </a:t>
          </a:r>
          <a:r>
            <a:rPr lang="en-US" dirty="0" err="1" smtClean="0">
              <a:solidFill>
                <a:srgbClr val="000000"/>
              </a:solidFill>
            </a:rPr>
            <a:t>tích</a:t>
          </a:r>
          <a:r>
            <a:rPr lang="en-US" dirty="0" smtClean="0">
              <a:solidFill>
                <a:srgbClr val="000000"/>
              </a:solidFill>
            </a:rPr>
            <a:t> </a:t>
          </a:r>
          <a:r>
            <a:rPr lang="en-US" dirty="0" err="1" smtClean="0">
              <a:solidFill>
                <a:srgbClr val="000000"/>
              </a:solidFill>
            </a:rPr>
            <a:t>lá</a:t>
          </a:r>
          <a:r>
            <a:rPr lang="en-US" dirty="0" smtClean="0">
              <a:solidFill>
                <a:srgbClr val="000000"/>
              </a:solidFill>
            </a:rPr>
            <a:t>, </a:t>
          </a:r>
          <a:r>
            <a:rPr lang="en-US" dirty="0" err="1" smtClean="0">
              <a:solidFill>
                <a:srgbClr val="000000"/>
              </a:solidFill>
            </a:rPr>
            <a:t>Sinh</a:t>
          </a:r>
          <a:r>
            <a:rPr lang="en-US" dirty="0" smtClean="0">
              <a:solidFill>
                <a:srgbClr val="000000"/>
              </a:solidFill>
            </a:rPr>
            <a:t> </a:t>
          </a:r>
          <a:r>
            <a:rPr lang="en-US" dirty="0" err="1" smtClean="0">
              <a:solidFill>
                <a:srgbClr val="000000"/>
              </a:solidFill>
            </a:rPr>
            <a:t>khối</a:t>
          </a:r>
          <a:r>
            <a:rPr lang="en-US" dirty="0" smtClean="0">
              <a:solidFill>
                <a:srgbClr val="000000"/>
              </a:solidFill>
            </a:rPr>
            <a:t> </a:t>
          </a:r>
          <a:r>
            <a:rPr lang="en-US" dirty="0" err="1" smtClean="0">
              <a:solidFill>
                <a:srgbClr val="000000"/>
              </a:solidFill>
            </a:rPr>
            <a:t>lá</a:t>
          </a:r>
          <a:r>
            <a:rPr lang="en-US" dirty="0" smtClean="0">
              <a:solidFill>
                <a:srgbClr val="000000"/>
              </a:solidFill>
            </a:rPr>
            <a:t>, </a:t>
          </a:r>
          <a:r>
            <a:rPr lang="en-US" dirty="0" err="1" smtClean="0">
              <a:solidFill>
                <a:srgbClr val="000000"/>
              </a:solidFill>
            </a:rPr>
            <a:t>Sinh</a:t>
          </a:r>
          <a:r>
            <a:rPr lang="en-US" dirty="0" smtClean="0">
              <a:solidFill>
                <a:srgbClr val="000000"/>
              </a:solidFill>
            </a:rPr>
            <a:t> </a:t>
          </a:r>
          <a:r>
            <a:rPr lang="en-US" dirty="0" err="1" smtClean="0">
              <a:solidFill>
                <a:srgbClr val="000000"/>
              </a:solidFill>
            </a:rPr>
            <a:t>khối</a:t>
          </a:r>
          <a:r>
            <a:rPr lang="en-US" dirty="0" smtClean="0">
              <a:solidFill>
                <a:srgbClr val="000000"/>
              </a:solidFill>
            </a:rPr>
            <a:t> </a:t>
          </a:r>
          <a:r>
            <a:rPr lang="en-US" dirty="0" err="1" smtClean="0">
              <a:solidFill>
                <a:srgbClr val="000000"/>
              </a:solidFill>
            </a:rPr>
            <a:t>cây</a:t>
          </a:r>
          <a:r>
            <a:rPr lang="en-US" dirty="0" smtClean="0">
              <a:solidFill>
                <a:srgbClr val="000000"/>
              </a:solidFill>
            </a:rPr>
            <a:t>, </a:t>
          </a:r>
          <a:r>
            <a:rPr lang="en-US" dirty="0" err="1" smtClean="0">
              <a:solidFill>
                <a:srgbClr val="000000"/>
              </a:solidFill>
            </a:rPr>
            <a:t>Sức</a:t>
          </a:r>
          <a:r>
            <a:rPr lang="en-US" dirty="0" smtClean="0">
              <a:solidFill>
                <a:srgbClr val="000000"/>
              </a:solidFill>
            </a:rPr>
            <a:t> </a:t>
          </a:r>
          <a:r>
            <a:rPr lang="en-US" dirty="0" err="1" smtClean="0">
              <a:solidFill>
                <a:srgbClr val="000000"/>
              </a:solidFill>
            </a:rPr>
            <a:t>khỏe</a:t>
          </a:r>
          <a:r>
            <a:rPr lang="en-US" dirty="0" smtClean="0">
              <a:solidFill>
                <a:srgbClr val="000000"/>
              </a:solidFill>
            </a:rPr>
            <a:t> </a:t>
          </a:r>
          <a:r>
            <a:rPr lang="en-US" dirty="0" err="1" smtClean="0">
              <a:solidFill>
                <a:srgbClr val="000000"/>
              </a:solidFill>
            </a:rPr>
            <a:t>thân</a:t>
          </a:r>
          <a:r>
            <a:rPr lang="en-US" dirty="0" smtClean="0">
              <a:solidFill>
                <a:srgbClr val="000000"/>
              </a:solidFill>
            </a:rPr>
            <a:t> </a:t>
          </a:r>
          <a:r>
            <a:rPr lang="en-US" dirty="0" err="1" smtClean="0">
              <a:solidFill>
                <a:srgbClr val="000000"/>
              </a:solidFill>
            </a:rPr>
            <a:t>cây</a:t>
          </a:r>
          <a:r>
            <a:rPr lang="en-US" dirty="0" smtClean="0">
              <a:solidFill>
                <a:srgbClr val="000000"/>
              </a:solidFill>
            </a:rPr>
            <a:t>, </a:t>
          </a:r>
          <a:r>
            <a:rPr lang="en-US" dirty="0" err="1" smtClean="0">
              <a:solidFill>
                <a:srgbClr val="000000"/>
              </a:solidFill>
            </a:rPr>
            <a:t>Giá</a:t>
          </a:r>
          <a:r>
            <a:rPr lang="en-US" dirty="0" smtClean="0">
              <a:solidFill>
                <a:srgbClr val="000000"/>
              </a:solidFill>
            </a:rPr>
            <a:t> </a:t>
          </a:r>
          <a:r>
            <a:rPr lang="en-US" dirty="0" err="1" smtClean="0">
              <a:solidFill>
                <a:srgbClr val="000000"/>
              </a:solidFill>
            </a:rPr>
            <a:t>trị</a:t>
          </a:r>
          <a:r>
            <a:rPr lang="en-US" dirty="0" smtClean="0">
              <a:solidFill>
                <a:srgbClr val="000000"/>
              </a:solidFill>
            </a:rPr>
            <a:t> </a:t>
          </a:r>
          <a:r>
            <a:rPr lang="en-US" dirty="0" err="1" smtClean="0">
              <a:solidFill>
                <a:srgbClr val="000000"/>
              </a:solidFill>
            </a:rPr>
            <a:t>quan</a:t>
          </a:r>
          <a:r>
            <a:rPr lang="en-US" dirty="0" smtClean="0">
              <a:solidFill>
                <a:srgbClr val="000000"/>
              </a:solidFill>
            </a:rPr>
            <a:t> </a:t>
          </a:r>
          <a:r>
            <a:rPr lang="en-US" dirty="0" err="1" smtClean="0">
              <a:solidFill>
                <a:srgbClr val="000000"/>
              </a:solidFill>
            </a:rPr>
            <a:t>trọng</a:t>
          </a:r>
          <a:endParaRPr lang="en-US" dirty="0"/>
        </a:p>
      </dgm:t>
    </dgm:pt>
    <dgm:pt modelId="{42F32AF6-2E37-49F0-8861-6EC4D6105C2A}" type="parTrans" cxnId="{4A9CB4E9-1056-40C1-90C2-6BC92F6E178E}">
      <dgm:prSet/>
      <dgm:spPr/>
      <dgm:t>
        <a:bodyPr/>
        <a:lstStyle/>
        <a:p>
          <a:endParaRPr lang="en-US"/>
        </a:p>
      </dgm:t>
    </dgm:pt>
    <dgm:pt modelId="{F828A180-FDB6-4C34-89CE-86A01EC48C55}" type="sibTrans" cxnId="{4A9CB4E9-1056-40C1-90C2-6BC92F6E178E}">
      <dgm:prSet/>
      <dgm:spPr/>
      <dgm:t>
        <a:bodyPr/>
        <a:lstStyle/>
        <a:p>
          <a:endParaRPr lang="en-US"/>
        </a:p>
      </dgm:t>
    </dgm:pt>
    <dgm:pt modelId="{D726F981-2799-4183-A055-58EAA908445F}">
      <dgm:prSet phldrT="[Text]"/>
      <dgm:spPr>
        <a:solidFill>
          <a:srgbClr val="0070C0"/>
        </a:solidFill>
      </dgm:spPr>
      <dgm:t>
        <a:bodyPr/>
        <a:lstStyle/>
        <a:p>
          <a:r>
            <a:rPr lang="en-US" b="1" dirty="0">
              <a:solidFill>
                <a:srgbClr val="C00000"/>
              </a:solidFill>
            </a:rPr>
            <a:t>Function</a:t>
          </a:r>
          <a:r>
            <a:rPr lang="en-US" dirty="0"/>
            <a:t>	</a:t>
          </a:r>
        </a:p>
      </dgm:t>
    </dgm:pt>
    <dgm:pt modelId="{A269EC85-5F87-414C-87C1-6A7EA806C43B}" type="parTrans" cxnId="{ADDECDDD-35AC-4225-923B-81809B9215E4}">
      <dgm:prSet/>
      <dgm:spPr/>
      <dgm:t>
        <a:bodyPr/>
        <a:lstStyle/>
        <a:p>
          <a:endParaRPr lang="en-US"/>
        </a:p>
      </dgm:t>
    </dgm:pt>
    <dgm:pt modelId="{C2070B87-05B7-4192-AA69-EA2C46025A0F}" type="sibTrans" cxnId="{ADDECDDD-35AC-4225-923B-81809B9215E4}">
      <dgm:prSet/>
      <dgm:spPr/>
      <dgm:t>
        <a:bodyPr/>
        <a:lstStyle/>
        <a:p>
          <a:endParaRPr lang="en-US"/>
        </a:p>
      </dgm:t>
    </dgm:pt>
    <dgm:pt modelId="{80C1E7C7-9606-410F-8D88-C899D2FBD08E}">
      <dgm:prSet phldrT="[Text]"/>
      <dgm:spPr>
        <a:ln>
          <a:solidFill>
            <a:srgbClr val="0070C0"/>
          </a:solidFill>
        </a:ln>
      </dgm:spPr>
      <dgm:t>
        <a:bodyPr/>
        <a:lstStyle/>
        <a:p>
          <a:pPr>
            <a:buFont typeface="Arial" panose="020B0604020202020204" pitchFamily="34" charset="0"/>
            <a:buChar char="•"/>
          </a:pPr>
          <a:r>
            <a:rPr lang="es-CO" dirty="0">
              <a:solidFill>
                <a:srgbClr val="000000"/>
              </a:solidFill>
            </a:rPr>
            <a:t>i-</a:t>
          </a:r>
          <a:r>
            <a:rPr lang="es-CO" dirty="0" err="1">
              <a:solidFill>
                <a:srgbClr val="000000"/>
              </a:solidFill>
            </a:rPr>
            <a:t>Tree</a:t>
          </a:r>
          <a:r>
            <a:rPr lang="es-CO" dirty="0">
              <a:solidFill>
                <a:srgbClr val="000000"/>
              </a:solidFill>
            </a:rPr>
            <a:t> Eco and </a:t>
          </a:r>
          <a:r>
            <a:rPr lang="es-CO" dirty="0" err="1">
              <a:solidFill>
                <a:srgbClr val="000000"/>
              </a:solidFill>
            </a:rPr>
            <a:t>Canopy</a:t>
          </a:r>
          <a:r>
            <a:rPr lang="es-CO" dirty="0">
              <a:solidFill>
                <a:srgbClr val="000000"/>
              </a:solidFill>
            </a:rPr>
            <a:t>: </a:t>
          </a:r>
          <a:r>
            <a:rPr lang="vi-VN" dirty="0" smtClean="0">
              <a:solidFill>
                <a:srgbClr val="000000"/>
              </a:solidFill>
            </a:rPr>
            <a:t>Lưu trữ và </a:t>
          </a:r>
          <a:r>
            <a:rPr lang="en-US" dirty="0" err="1" smtClean="0">
              <a:solidFill>
                <a:srgbClr val="000000"/>
              </a:solidFill>
            </a:rPr>
            <a:t>hấp</a:t>
          </a:r>
          <a:r>
            <a:rPr lang="en-US" dirty="0" smtClean="0">
              <a:solidFill>
                <a:srgbClr val="000000"/>
              </a:solidFill>
            </a:rPr>
            <a:t> </a:t>
          </a:r>
          <a:r>
            <a:rPr lang="en-US" dirty="0" err="1" smtClean="0">
              <a:solidFill>
                <a:srgbClr val="000000"/>
              </a:solidFill>
            </a:rPr>
            <a:t>thụ</a:t>
          </a:r>
          <a:r>
            <a:rPr lang="en-US" dirty="0" smtClean="0">
              <a:solidFill>
                <a:srgbClr val="000000"/>
              </a:solidFill>
            </a:rPr>
            <a:t> </a:t>
          </a:r>
          <a:r>
            <a:rPr lang="vi-VN" dirty="0" smtClean="0">
              <a:solidFill>
                <a:srgbClr val="000000"/>
              </a:solidFill>
            </a:rPr>
            <a:t>cácbon, Loại bỏ ô nhiễm không khí, Thủy văn</a:t>
          </a:r>
          <a:endParaRPr lang="en-US" u="sng" dirty="0"/>
        </a:p>
      </dgm:t>
    </dgm:pt>
    <dgm:pt modelId="{773E6747-5003-4D4F-8DD2-411AD7577945}" type="parTrans" cxnId="{85EE690D-D4C4-4E16-9E58-D8A20AE8C963}">
      <dgm:prSet/>
      <dgm:spPr/>
      <dgm:t>
        <a:bodyPr/>
        <a:lstStyle/>
        <a:p>
          <a:endParaRPr lang="en-US"/>
        </a:p>
      </dgm:t>
    </dgm:pt>
    <dgm:pt modelId="{1E1BDA9A-20CA-4F72-9DC6-3755D7A93EBD}" type="sibTrans" cxnId="{85EE690D-D4C4-4E16-9E58-D8A20AE8C963}">
      <dgm:prSet/>
      <dgm:spPr/>
      <dgm:t>
        <a:bodyPr/>
        <a:lstStyle/>
        <a:p>
          <a:endParaRPr lang="en-US"/>
        </a:p>
      </dgm:t>
    </dgm:pt>
    <dgm:pt modelId="{8E22FF9B-8B96-4944-8C99-91AAF1A208D8}">
      <dgm:prSet phldrT="[Text]"/>
      <dgm:spPr>
        <a:solidFill>
          <a:srgbClr val="006600"/>
        </a:solidFill>
      </dgm:spPr>
      <dgm:t>
        <a:bodyPr/>
        <a:lstStyle/>
        <a:p>
          <a:r>
            <a:rPr lang="en-US" b="1" dirty="0">
              <a:solidFill>
                <a:srgbClr val="C00000"/>
              </a:solidFill>
            </a:rPr>
            <a:t>Value</a:t>
          </a:r>
        </a:p>
      </dgm:t>
    </dgm:pt>
    <dgm:pt modelId="{B690E1A9-B7F1-488F-B15E-EBCDEB144D14}" type="parTrans" cxnId="{BC6960BD-CD0C-4BC7-A7AF-19B0584E6A77}">
      <dgm:prSet/>
      <dgm:spPr/>
      <dgm:t>
        <a:bodyPr/>
        <a:lstStyle/>
        <a:p>
          <a:endParaRPr lang="en-US"/>
        </a:p>
      </dgm:t>
    </dgm:pt>
    <dgm:pt modelId="{99562234-2F69-4CBE-B69F-A07C446010B0}" type="sibTrans" cxnId="{BC6960BD-CD0C-4BC7-A7AF-19B0584E6A77}">
      <dgm:prSet/>
      <dgm:spPr/>
      <dgm:t>
        <a:bodyPr/>
        <a:lstStyle/>
        <a:p>
          <a:endParaRPr lang="en-US"/>
        </a:p>
      </dgm:t>
    </dgm:pt>
    <dgm:pt modelId="{FBBC6936-3899-4680-A94C-B1D2E0FB94DD}">
      <dgm:prSet phldrT="[Text]"/>
      <dgm:spPr>
        <a:ln>
          <a:solidFill>
            <a:srgbClr val="006600"/>
          </a:solidFill>
        </a:ln>
      </dgm:spPr>
      <dgm:t>
        <a:bodyPr/>
        <a:lstStyle/>
        <a:p>
          <a:pPr>
            <a:buFont typeface="Arial" panose="020B0604020202020204" pitchFamily="34" charset="0"/>
            <a:buChar char="•"/>
          </a:pPr>
          <a:r>
            <a:rPr lang="vi-VN" dirty="0" smtClean="0">
              <a:solidFill>
                <a:srgbClr val="000000"/>
              </a:solidFill>
            </a:rPr>
            <a:t>Giá trị tiền tệ dựa trên các phương pháp kinh tế khác nhau (ví dụ: chi phí xã hội của carbon, EPA BenMap đối với ô nhiễm, cơ sở hạ tầng khu vực và chi phí mgt. Thủy văn)</a:t>
          </a:r>
          <a:endParaRPr lang="en-US" dirty="0"/>
        </a:p>
      </dgm:t>
    </dgm:pt>
    <dgm:pt modelId="{D0A51B81-BF37-4CE9-9D5F-03B2CC76DC99}" type="parTrans" cxnId="{EF209052-81D7-44C5-82E3-82DB591461B8}">
      <dgm:prSet/>
      <dgm:spPr/>
      <dgm:t>
        <a:bodyPr/>
        <a:lstStyle/>
        <a:p>
          <a:endParaRPr lang="en-US"/>
        </a:p>
      </dgm:t>
    </dgm:pt>
    <dgm:pt modelId="{48E85FE4-D90B-41FF-997D-0F5AA29E38E4}" type="sibTrans" cxnId="{EF209052-81D7-44C5-82E3-82DB591461B8}">
      <dgm:prSet/>
      <dgm:spPr/>
      <dgm:t>
        <a:bodyPr/>
        <a:lstStyle/>
        <a:p>
          <a:endParaRPr lang="en-US"/>
        </a:p>
      </dgm:t>
    </dgm:pt>
    <dgm:pt modelId="{64D79825-2633-47DE-908B-62D22E9B7749}">
      <dgm:prSet phldrT="[Text]"/>
      <dgm:spPr>
        <a:ln>
          <a:solidFill>
            <a:schemeClr val="bg2"/>
          </a:solidFill>
        </a:ln>
      </dgm:spPr>
      <dgm:t>
        <a:bodyPr/>
        <a:lstStyle/>
        <a:p>
          <a:pPr>
            <a:buFont typeface="Arial" panose="020B0604020202020204" pitchFamily="34" charset="0"/>
            <a:buChar char="•"/>
          </a:pPr>
          <a:r>
            <a:rPr lang="en-US" dirty="0">
              <a:solidFill>
                <a:srgbClr val="000000"/>
              </a:solidFill>
            </a:rPr>
            <a:t>i-Tree Canopy: </a:t>
          </a:r>
          <a:r>
            <a:rPr lang="vi-VN" dirty="0" smtClean="0">
              <a:solidFill>
                <a:srgbClr val="000000"/>
              </a:solidFill>
            </a:rPr>
            <a:t>Phần trăm </a:t>
          </a:r>
          <a:r>
            <a:rPr lang="en-US" dirty="0" err="1" smtClean="0">
              <a:solidFill>
                <a:srgbClr val="000000"/>
              </a:solidFill>
            </a:rPr>
            <a:t>diện</a:t>
          </a:r>
          <a:r>
            <a:rPr lang="en-US" dirty="0" smtClean="0">
              <a:solidFill>
                <a:srgbClr val="000000"/>
              </a:solidFill>
            </a:rPr>
            <a:t> </a:t>
          </a:r>
          <a:r>
            <a:rPr lang="en-US" dirty="0" err="1" smtClean="0">
              <a:solidFill>
                <a:srgbClr val="000000"/>
              </a:solidFill>
            </a:rPr>
            <a:t>tích</a:t>
          </a:r>
          <a:r>
            <a:rPr lang="en-US" dirty="0" smtClean="0">
              <a:solidFill>
                <a:srgbClr val="000000"/>
              </a:solidFill>
            </a:rPr>
            <a:t> </a:t>
          </a:r>
          <a:r>
            <a:rPr lang="en-US" dirty="0" err="1" smtClean="0">
              <a:solidFill>
                <a:srgbClr val="000000"/>
              </a:solidFill>
            </a:rPr>
            <a:t>che</a:t>
          </a:r>
          <a:r>
            <a:rPr lang="en-US" dirty="0" smtClean="0">
              <a:solidFill>
                <a:srgbClr val="000000"/>
              </a:solidFill>
            </a:rPr>
            <a:t> </a:t>
          </a:r>
          <a:r>
            <a:rPr lang="en-US" dirty="0" err="1" smtClean="0">
              <a:solidFill>
                <a:srgbClr val="000000"/>
              </a:solidFill>
            </a:rPr>
            <a:t>phủ</a:t>
          </a:r>
          <a:endParaRPr lang="en-US" dirty="0"/>
        </a:p>
      </dgm:t>
    </dgm:pt>
    <dgm:pt modelId="{977B432F-207E-481B-94D3-B46C903DF1AC}" type="parTrans" cxnId="{78895947-1C12-402B-B975-AB806951D63B}">
      <dgm:prSet/>
      <dgm:spPr/>
      <dgm:t>
        <a:bodyPr/>
        <a:lstStyle/>
        <a:p>
          <a:endParaRPr lang="en-US"/>
        </a:p>
      </dgm:t>
    </dgm:pt>
    <dgm:pt modelId="{75448E80-CA4F-43AF-820E-C9FEA3CCA4FA}" type="sibTrans" cxnId="{78895947-1C12-402B-B975-AB806951D63B}">
      <dgm:prSet/>
      <dgm:spPr/>
      <dgm:t>
        <a:bodyPr/>
        <a:lstStyle/>
        <a:p>
          <a:endParaRPr lang="en-US"/>
        </a:p>
      </dgm:t>
    </dgm:pt>
    <dgm:pt modelId="{46D530C4-D798-45C6-A97F-B10B78E1CC79}" type="pres">
      <dgm:prSet presAssocID="{098FE270-728B-483A-8B5B-17331FDD717F}" presName="linearFlow" presStyleCnt="0">
        <dgm:presLayoutVars>
          <dgm:dir/>
          <dgm:animLvl val="lvl"/>
          <dgm:resizeHandles val="exact"/>
        </dgm:presLayoutVars>
      </dgm:prSet>
      <dgm:spPr/>
      <dgm:t>
        <a:bodyPr/>
        <a:lstStyle/>
        <a:p>
          <a:endParaRPr lang="en-US"/>
        </a:p>
      </dgm:t>
    </dgm:pt>
    <dgm:pt modelId="{8BCBF0B9-4BAF-4B4E-A3C4-CE1584A2539D}" type="pres">
      <dgm:prSet presAssocID="{F53D8469-BCC1-4679-92EB-58CDF0D2057F}" presName="composite" presStyleCnt="0"/>
      <dgm:spPr/>
    </dgm:pt>
    <dgm:pt modelId="{F1A91344-9D8D-4C88-9B43-70F051424BC6}" type="pres">
      <dgm:prSet presAssocID="{F53D8469-BCC1-4679-92EB-58CDF0D2057F}" presName="parentText" presStyleLbl="alignNode1" presStyleIdx="0" presStyleCnt="3">
        <dgm:presLayoutVars>
          <dgm:chMax val="1"/>
          <dgm:bulletEnabled val="1"/>
        </dgm:presLayoutVars>
      </dgm:prSet>
      <dgm:spPr/>
      <dgm:t>
        <a:bodyPr/>
        <a:lstStyle/>
        <a:p>
          <a:endParaRPr lang="en-US"/>
        </a:p>
      </dgm:t>
    </dgm:pt>
    <dgm:pt modelId="{47035986-2E92-47D1-B300-46AB7EADA7B2}" type="pres">
      <dgm:prSet presAssocID="{F53D8469-BCC1-4679-92EB-58CDF0D2057F}" presName="descendantText" presStyleLbl="alignAcc1" presStyleIdx="0" presStyleCnt="3" custScaleY="100000">
        <dgm:presLayoutVars>
          <dgm:bulletEnabled val="1"/>
        </dgm:presLayoutVars>
      </dgm:prSet>
      <dgm:spPr/>
      <dgm:t>
        <a:bodyPr/>
        <a:lstStyle/>
        <a:p>
          <a:endParaRPr lang="en-US"/>
        </a:p>
      </dgm:t>
    </dgm:pt>
    <dgm:pt modelId="{05FBD3C7-9CFF-47D1-B526-562DECC4B03C}" type="pres">
      <dgm:prSet presAssocID="{846ACF71-10AF-4144-A138-660F6C8E1269}" presName="sp" presStyleCnt="0"/>
      <dgm:spPr/>
    </dgm:pt>
    <dgm:pt modelId="{EC28B6BE-7929-4361-8650-EA3FE9037A2E}" type="pres">
      <dgm:prSet presAssocID="{D726F981-2799-4183-A055-58EAA908445F}" presName="composite" presStyleCnt="0"/>
      <dgm:spPr/>
    </dgm:pt>
    <dgm:pt modelId="{01307170-8770-4D0B-9ED3-C5484DAC8CDB}" type="pres">
      <dgm:prSet presAssocID="{D726F981-2799-4183-A055-58EAA908445F}" presName="parentText" presStyleLbl="alignNode1" presStyleIdx="1" presStyleCnt="3">
        <dgm:presLayoutVars>
          <dgm:chMax val="1"/>
          <dgm:bulletEnabled val="1"/>
        </dgm:presLayoutVars>
      </dgm:prSet>
      <dgm:spPr/>
      <dgm:t>
        <a:bodyPr/>
        <a:lstStyle/>
        <a:p>
          <a:endParaRPr lang="en-US"/>
        </a:p>
      </dgm:t>
    </dgm:pt>
    <dgm:pt modelId="{BF435C4A-D510-49B6-A258-F5D0DC46DD8A}" type="pres">
      <dgm:prSet presAssocID="{D726F981-2799-4183-A055-58EAA908445F}" presName="descendantText" presStyleLbl="alignAcc1" presStyleIdx="1" presStyleCnt="3" custScaleY="90599">
        <dgm:presLayoutVars>
          <dgm:bulletEnabled val="1"/>
        </dgm:presLayoutVars>
      </dgm:prSet>
      <dgm:spPr/>
      <dgm:t>
        <a:bodyPr/>
        <a:lstStyle/>
        <a:p>
          <a:endParaRPr lang="en-US"/>
        </a:p>
      </dgm:t>
    </dgm:pt>
    <dgm:pt modelId="{B57DA079-9146-4B30-984E-61604AA538A3}" type="pres">
      <dgm:prSet presAssocID="{C2070B87-05B7-4192-AA69-EA2C46025A0F}" presName="sp" presStyleCnt="0"/>
      <dgm:spPr/>
    </dgm:pt>
    <dgm:pt modelId="{8BE80DBF-0AA2-4B93-8166-55BF1FEAE0BC}" type="pres">
      <dgm:prSet presAssocID="{8E22FF9B-8B96-4944-8C99-91AAF1A208D8}" presName="composite" presStyleCnt="0"/>
      <dgm:spPr/>
    </dgm:pt>
    <dgm:pt modelId="{747B1A71-0F85-4EF2-AE9C-CF32C23CB15B}" type="pres">
      <dgm:prSet presAssocID="{8E22FF9B-8B96-4944-8C99-91AAF1A208D8}" presName="parentText" presStyleLbl="alignNode1" presStyleIdx="2" presStyleCnt="3" custLinFactNeighborY="-11517">
        <dgm:presLayoutVars>
          <dgm:chMax val="1"/>
          <dgm:bulletEnabled val="1"/>
        </dgm:presLayoutVars>
      </dgm:prSet>
      <dgm:spPr/>
      <dgm:t>
        <a:bodyPr/>
        <a:lstStyle/>
        <a:p>
          <a:endParaRPr lang="en-US"/>
        </a:p>
      </dgm:t>
    </dgm:pt>
    <dgm:pt modelId="{565675F0-526D-456D-8062-0893F9E32F0A}" type="pres">
      <dgm:prSet presAssocID="{8E22FF9B-8B96-4944-8C99-91AAF1A208D8}" presName="descendantText" presStyleLbl="alignAcc1" presStyleIdx="2" presStyleCnt="3" custScaleY="127409">
        <dgm:presLayoutVars>
          <dgm:bulletEnabled val="1"/>
        </dgm:presLayoutVars>
      </dgm:prSet>
      <dgm:spPr/>
      <dgm:t>
        <a:bodyPr/>
        <a:lstStyle/>
        <a:p>
          <a:endParaRPr lang="en-US"/>
        </a:p>
      </dgm:t>
    </dgm:pt>
  </dgm:ptLst>
  <dgm:cxnLst>
    <dgm:cxn modelId="{ADDECDDD-35AC-4225-923B-81809B9215E4}" srcId="{098FE270-728B-483A-8B5B-17331FDD717F}" destId="{D726F981-2799-4183-A055-58EAA908445F}" srcOrd="1" destOrd="0" parTransId="{A269EC85-5F87-414C-87C1-6A7EA806C43B}" sibTransId="{C2070B87-05B7-4192-AA69-EA2C46025A0F}"/>
    <dgm:cxn modelId="{24100CA7-3098-4AD3-87DB-6363B76EA4D6}" type="presOf" srcId="{098FE270-728B-483A-8B5B-17331FDD717F}" destId="{46D530C4-D798-45C6-A97F-B10B78E1CC79}" srcOrd="0" destOrd="0" presId="urn:microsoft.com/office/officeart/2005/8/layout/chevron2"/>
    <dgm:cxn modelId="{16FA52CD-FA36-4769-8F04-A4FB50DC6C7C}" type="presOf" srcId="{F53D8469-BCC1-4679-92EB-58CDF0D2057F}" destId="{F1A91344-9D8D-4C88-9B43-70F051424BC6}" srcOrd="0" destOrd="0" presId="urn:microsoft.com/office/officeart/2005/8/layout/chevron2"/>
    <dgm:cxn modelId="{805657E2-FEFC-4FCA-9344-056F05307D4D}" type="presOf" srcId="{64D79825-2633-47DE-908B-62D22E9B7749}" destId="{47035986-2E92-47D1-B300-46AB7EADA7B2}" srcOrd="0" destOrd="1" presId="urn:microsoft.com/office/officeart/2005/8/layout/chevron2"/>
    <dgm:cxn modelId="{346F3D1A-A84D-479E-ADBE-A1D8F0C70B0D}" type="presOf" srcId="{D726F981-2799-4183-A055-58EAA908445F}" destId="{01307170-8770-4D0B-9ED3-C5484DAC8CDB}" srcOrd="0" destOrd="0" presId="urn:microsoft.com/office/officeart/2005/8/layout/chevron2"/>
    <dgm:cxn modelId="{A7DC2523-A281-4852-8456-D9D5762E54F2}" type="presOf" srcId="{FBBC6936-3899-4680-A94C-B1D2E0FB94DD}" destId="{565675F0-526D-456D-8062-0893F9E32F0A}" srcOrd="0" destOrd="0" presId="urn:microsoft.com/office/officeart/2005/8/layout/chevron2"/>
    <dgm:cxn modelId="{A8976719-A527-4152-A075-601A84D20793}" type="presOf" srcId="{80C1E7C7-9606-410F-8D88-C899D2FBD08E}" destId="{BF435C4A-D510-49B6-A258-F5D0DC46DD8A}" srcOrd="0" destOrd="0" presId="urn:microsoft.com/office/officeart/2005/8/layout/chevron2"/>
    <dgm:cxn modelId="{C4E39882-B5C8-405E-8F82-6FCF5949C587}" type="presOf" srcId="{8E22FF9B-8B96-4944-8C99-91AAF1A208D8}" destId="{747B1A71-0F85-4EF2-AE9C-CF32C23CB15B}" srcOrd="0" destOrd="0" presId="urn:microsoft.com/office/officeart/2005/8/layout/chevron2"/>
    <dgm:cxn modelId="{BC6960BD-CD0C-4BC7-A7AF-19B0584E6A77}" srcId="{098FE270-728B-483A-8B5B-17331FDD717F}" destId="{8E22FF9B-8B96-4944-8C99-91AAF1A208D8}" srcOrd="2" destOrd="0" parTransId="{B690E1A9-B7F1-488F-B15E-EBCDEB144D14}" sibTransId="{99562234-2F69-4CBE-B69F-A07C446010B0}"/>
    <dgm:cxn modelId="{EF209052-81D7-44C5-82E3-82DB591461B8}" srcId="{8E22FF9B-8B96-4944-8C99-91AAF1A208D8}" destId="{FBBC6936-3899-4680-A94C-B1D2E0FB94DD}" srcOrd="0" destOrd="0" parTransId="{D0A51B81-BF37-4CE9-9D5F-03B2CC76DC99}" sibTransId="{48E85FE4-D90B-41FF-997D-0F5AA29E38E4}"/>
    <dgm:cxn modelId="{4A9CB4E9-1056-40C1-90C2-6BC92F6E178E}" srcId="{F53D8469-BCC1-4679-92EB-58CDF0D2057F}" destId="{D90EF208-0DF3-4696-A06E-1996FBE39AF2}" srcOrd="0" destOrd="0" parTransId="{42F32AF6-2E37-49F0-8861-6EC4D6105C2A}" sibTransId="{F828A180-FDB6-4C34-89CE-86A01EC48C55}"/>
    <dgm:cxn modelId="{636A153A-49F8-413F-8896-3860A1B30824}" srcId="{098FE270-728B-483A-8B5B-17331FDD717F}" destId="{F53D8469-BCC1-4679-92EB-58CDF0D2057F}" srcOrd="0" destOrd="0" parTransId="{534D1927-A47B-434A-BEF7-60C6C34F57D2}" sibTransId="{846ACF71-10AF-4144-A138-660F6C8E1269}"/>
    <dgm:cxn modelId="{85EE690D-D4C4-4E16-9E58-D8A20AE8C963}" srcId="{D726F981-2799-4183-A055-58EAA908445F}" destId="{80C1E7C7-9606-410F-8D88-C899D2FBD08E}" srcOrd="0" destOrd="0" parTransId="{773E6747-5003-4D4F-8DD2-411AD7577945}" sibTransId="{1E1BDA9A-20CA-4F72-9DC6-3755D7A93EBD}"/>
    <dgm:cxn modelId="{5C23482F-63D4-47D2-B2BC-5B82E3B43137}" type="presOf" srcId="{D90EF208-0DF3-4696-A06E-1996FBE39AF2}" destId="{47035986-2E92-47D1-B300-46AB7EADA7B2}" srcOrd="0" destOrd="0" presId="urn:microsoft.com/office/officeart/2005/8/layout/chevron2"/>
    <dgm:cxn modelId="{78895947-1C12-402B-B975-AB806951D63B}" srcId="{F53D8469-BCC1-4679-92EB-58CDF0D2057F}" destId="{64D79825-2633-47DE-908B-62D22E9B7749}" srcOrd="1" destOrd="0" parTransId="{977B432F-207E-481B-94D3-B46C903DF1AC}" sibTransId="{75448E80-CA4F-43AF-820E-C9FEA3CCA4FA}"/>
    <dgm:cxn modelId="{53045412-F8A4-4654-8D47-02AF7F583A3B}" type="presParOf" srcId="{46D530C4-D798-45C6-A97F-B10B78E1CC79}" destId="{8BCBF0B9-4BAF-4B4E-A3C4-CE1584A2539D}" srcOrd="0" destOrd="0" presId="urn:microsoft.com/office/officeart/2005/8/layout/chevron2"/>
    <dgm:cxn modelId="{FF750248-556B-4789-9DEB-021DA7462F10}" type="presParOf" srcId="{8BCBF0B9-4BAF-4B4E-A3C4-CE1584A2539D}" destId="{F1A91344-9D8D-4C88-9B43-70F051424BC6}" srcOrd="0" destOrd="0" presId="urn:microsoft.com/office/officeart/2005/8/layout/chevron2"/>
    <dgm:cxn modelId="{48752D17-58F2-42EF-BDC5-393843C89832}" type="presParOf" srcId="{8BCBF0B9-4BAF-4B4E-A3C4-CE1584A2539D}" destId="{47035986-2E92-47D1-B300-46AB7EADA7B2}" srcOrd="1" destOrd="0" presId="urn:microsoft.com/office/officeart/2005/8/layout/chevron2"/>
    <dgm:cxn modelId="{3B827791-A742-42AC-B27D-37A9A1630281}" type="presParOf" srcId="{46D530C4-D798-45C6-A97F-B10B78E1CC79}" destId="{05FBD3C7-9CFF-47D1-B526-562DECC4B03C}" srcOrd="1" destOrd="0" presId="urn:microsoft.com/office/officeart/2005/8/layout/chevron2"/>
    <dgm:cxn modelId="{CA60BA40-0F3C-42BE-83F4-F68BF3258433}" type="presParOf" srcId="{46D530C4-D798-45C6-A97F-B10B78E1CC79}" destId="{EC28B6BE-7929-4361-8650-EA3FE9037A2E}" srcOrd="2" destOrd="0" presId="urn:microsoft.com/office/officeart/2005/8/layout/chevron2"/>
    <dgm:cxn modelId="{3D1F8D04-A1D6-4543-B740-BFF24415638A}" type="presParOf" srcId="{EC28B6BE-7929-4361-8650-EA3FE9037A2E}" destId="{01307170-8770-4D0B-9ED3-C5484DAC8CDB}" srcOrd="0" destOrd="0" presId="urn:microsoft.com/office/officeart/2005/8/layout/chevron2"/>
    <dgm:cxn modelId="{3E920E23-1EC8-40DD-9503-DB2EAF4BE5B8}" type="presParOf" srcId="{EC28B6BE-7929-4361-8650-EA3FE9037A2E}" destId="{BF435C4A-D510-49B6-A258-F5D0DC46DD8A}" srcOrd="1" destOrd="0" presId="urn:microsoft.com/office/officeart/2005/8/layout/chevron2"/>
    <dgm:cxn modelId="{ACBF9DCD-9BBB-4EB5-9AC9-017C14ACDD18}" type="presParOf" srcId="{46D530C4-D798-45C6-A97F-B10B78E1CC79}" destId="{B57DA079-9146-4B30-984E-61604AA538A3}" srcOrd="3" destOrd="0" presId="urn:microsoft.com/office/officeart/2005/8/layout/chevron2"/>
    <dgm:cxn modelId="{031EC261-E3B6-43A6-944E-55E2F0D2E2B1}" type="presParOf" srcId="{46D530C4-D798-45C6-A97F-B10B78E1CC79}" destId="{8BE80DBF-0AA2-4B93-8166-55BF1FEAE0BC}" srcOrd="4" destOrd="0" presId="urn:microsoft.com/office/officeart/2005/8/layout/chevron2"/>
    <dgm:cxn modelId="{61BC072A-430D-4773-A377-79BAE36FBF51}" type="presParOf" srcId="{8BE80DBF-0AA2-4B93-8166-55BF1FEAE0BC}" destId="{747B1A71-0F85-4EF2-AE9C-CF32C23CB15B}" srcOrd="0" destOrd="0" presId="urn:microsoft.com/office/officeart/2005/8/layout/chevron2"/>
    <dgm:cxn modelId="{911F5D18-9518-4A19-9589-693FD4C5C17F}" type="presParOf" srcId="{8BE80DBF-0AA2-4B93-8166-55BF1FEAE0BC}" destId="{565675F0-526D-456D-8062-0893F9E32F0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91344-9D8D-4C88-9B43-70F051424BC6}">
      <dsp:nvSpPr>
        <dsp:cNvPr id="0" name=""/>
        <dsp:cNvSpPr/>
      </dsp:nvSpPr>
      <dsp:spPr>
        <a:xfrm rot="5400000">
          <a:off x="-317739" y="319502"/>
          <a:ext cx="2118261" cy="1482782"/>
        </a:xfrm>
        <a:prstGeom prst="chevron">
          <a:avLst/>
        </a:prstGeom>
        <a:solidFill>
          <a:schemeClr val="bg1">
            <a:lumMod val="65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b="1" kern="1200" dirty="0">
              <a:solidFill>
                <a:srgbClr val="C00000"/>
              </a:solidFill>
            </a:rPr>
            <a:t>Structure</a:t>
          </a:r>
        </a:p>
      </dsp:txBody>
      <dsp:txXfrm rot="-5400000">
        <a:off x="1" y="743153"/>
        <a:ext cx="1482782" cy="635479"/>
      </dsp:txXfrm>
    </dsp:sp>
    <dsp:sp modelId="{47035986-2E92-47D1-B300-46AB7EADA7B2}">
      <dsp:nvSpPr>
        <dsp:cNvPr id="0" name=""/>
        <dsp:cNvSpPr/>
      </dsp:nvSpPr>
      <dsp:spPr>
        <a:xfrm rot="5400000">
          <a:off x="5863571" y="-4379025"/>
          <a:ext cx="1376869" cy="10138447"/>
        </a:xfrm>
        <a:prstGeom prst="round2SameRect">
          <a:avLst/>
        </a:prstGeom>
        <a:solidFill>
          <a:schemeClr val="lt1">
            <a:alpha val="90000"/>
            <a:hueOff val="0"/>
            <a:satOff val="0"/>
            <a:lumOff val="0"/>
            <a:alphaOff val="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Font typeface="Arial" panose="020B0604020202020204" pitchFamily="34" charset="0"/>
            <a:buChar char="••"/>
          </a:pPr>
          <a:r>
            <a:rPr lang="en-US" sz="2600" kern="1200" dirty="0">
              <a:solidFill>
                <a:srgbClr val="000000"/>
              </a:solidFill>
            </a:rPr>
            <a:t>i-Tree Eco: </a:t>
          </a:r>
          <a:r>
            <a:rPr lang="en-US" sz="2600" kern="1200" dirty="0" err="1" smtClean="0">
              <a:solidFill>
                <a:srgbClr val="000000"/>
              </a:solidFill>
            </a:rPr>
            <a:t>Diện</a:t>
          </a:r>
          <a:r>
            <a:rPr lang="en-US" sz="2600" kern="1200" dirty="0" smtClean="0">
              <a:solidFill>
                <a:srgbClr val="000000"/>
              </a:solidFill>
            </a:rPr>
            <a:t> </a:t>
          </a:r>
          <a:r>
            <a:rPr lang="en-US" sz="2600" kern="1200" dirty="0" err="1" smtClean="0">
              <a:solidFill>
                <a:srgbClr val="000000"/>
              </a:solidFill>
            </a:rPr>
            <a:t>tích</a:t>
          </a:r>
          <a:r>
            <a:rPr lang="en-US" sz="2600" kern="1200" dirty="0" smtClean="0">
              <a:solidFill>
                <a:srgbClr val="000000"/>
              </a:solidFill>
            </a:rPr>
            <a:t> </a:t>
          </a:r>
          <a:r>
            <a:rPr lang="en-US" sz="2600" kern="1200" dirty="0" err="1" smtClean="0">
              <a:solidFill>
                <a:srgbClr val="000000"/>
              </a:solidFill>
            </a:rPr>
            <a:t>lá</a:t>
          </a:r>
          <a:r>
            <a:rPr lang="en-US" sz="2600" kern="1200" dirty="0" smtClean="0">
              <a:solidFill>
                <a:srgbClr val="000000"/>
              </a:solidFill>
            </a:rPr>
            <a:t>, </a:t>
          </a:r>
          <a:r>
            <a:rPr lang="en-US" sz="2600" kern="1200" dirty="0" err="1" smtClean="0">
              <a:solidFill>
                <a:srgbClr val="000000"/>
              </a:solidFill>
            </a:rPr>
            <a:t>Sinh</a:t>
          </a:r>
          <a:r>
            <a:rPr lang="en-US" sz="2600" kern="1200" dirty="0" smtClean="0">
              <a:solidFill>
                <a:srgbClr val="000000"/>
              </a:solidFill>
            </a:rPr>
            <a:t> </a:t>
          </a:r>
          <a:r>
            <a:rPr lang="en-US" sz="2600" kern="1200" dirty="0" err="1" smtClean="0">
              <a:solidFill>
                <a:srgbClr val="000000"/>
              </a:solidFill>
            </a:rPr>
            <a:t>khối</a:t>
          </a:r>
          <a:r>
            <a:rPr lang="en-US" sz="2600" kern="1200" dirty="0" smtClean="0">
              <a:solidFill>
                <a:srgbClr val="000000"/>
              </a:solidFill>
            </a:rPr>
            <a:t> </a:t>
          </a:r>
          <a:r>
            <a:rPr lang="en-US" sz="2600" kern="1200" dirty="0" err="1" smtClean="0">
              <a:solidFill>
                <a:srgbClr val="000000"/>
              </a:solidFill>
            </a:rPr>
            <a:t>lá</a:t>
          </a:r>
          <a:r>
            <a:rPr lang="en-US" sz="2600" kern="1200" dirty="0" smtClean="0">
              <a:solidFill>
                <a:srgbClr val="000000"/>
              </a:solidFill>
            </a:rPr>
            <a:t>, </a:t>
          </a:r>
          <a:r>
            <a:rPr lang="en-US" sz="2600" kern="1200" dirty="0" err="1" smtClean="0">
              <a:solidFill>
                <a:srgbClr val="000000"/>
              </a:solidFill>
            </a:rPr>
            <a:t>Sinh</a:t>
          </a:r>
          <a:r>
            <a:rPr lang="en-US" sz="2600" kern="1200" dirty="0" smtClean="0">
              <a:solidFill>
                <a:srgbClr val="000000"/>
              </a:solidFill>
            </a:rPr>
            <a:t> </a:t>
          </a:r>
          <a:r>
            <a:rPr lang="en-US" sz="2600" kern="1200" dirty="0" err="1" smtClean="0">
              <a:solidFill>
                <a:srgbClr val="000000"/>
              </a:solidFill>
            </a:rPr>
            <a:t>khối</a:t>
          </a:r>
          <a:r>
            <a:rPr lang="en-US" sz="2600" kern="1200" dirty="0" smtClean="0">
              <a:solidFill>
                <a:srgbClr val="000000"/>
              </a:solidFill>
            </a:rPr>
            <a:t> </a:t>
          </a:r>
          <a:r>
            <a:rPr lang="en-US" sz="2600" kern="1200" dirty="0" err="1" smtClean="0">
              <a:solidFill>
                <a:srgbClr val="000000"/>
              </a:solidFill>
            </a:rPr>
            <a:t>cây</a:t>
          </a:r>
          <a:r>
            <a:rPr lang="en-US" sz="2600" kern="1200" dirty="0" smtClean="0">
              <a:solidFill>
                <a:srgbClr val="000000"/>
              </a:solidFill>
            </a:rPr>
            <a:t>, </a:t>
          </a:r>
          <a:r>
            <a:rPr lang="en-US" sz="2600" kern="1200" dirty="0" err="1" smtClean="0">
              <a:solidFill>
                <a:srgbClr val="000000"/>
              </a:solidFill>
            </a:rPr>
            <a:t>Sức</a:t>
          </a:r>
          <a:r>
            <a:rPr lang="en-US" sz="2600" kern="1200" dirty="0" smtClean="0">
              <a:solidFill>
                <a:srgbClr val="000000"/>
              </a:solidFill>
            </a:rPr>
            <a:t> </a:t>
          </a:r>
          <a:r>
            <a:rPr lang="en-US" sz="2600" kern="1200" dirty="0" err="1" smtClean="0">
              <a:solidFill>
                <a:srgbClr val="000000"/>
              </a:solidFill>
            </a:rPr>
            <a:t>khỏe</a:t>
          </a:r>
          <a:r>
            <a:rPr lang="en-US" sz="2600" kern="1200" dirty="0" smtClean="0">
              <a:solidFill>
                <a:srgbClr val="000000"/>
              </a:solidFill>
            </a:rPr>
            <a:t> </a:t>
          </a:r>
          <a:r>
            <a:rPr lang="en-US" sz="2600" kern="1200" dirty="0" err="1" smtClean="0">
              <a:solidFill>
                <a:srgbClr val="000000"/>
              </a:solidFill>
            </a:rPr>
            <a:t>thân</a:t>
          </a:r>
          <a:r>
            <a:rPr lang="en-US" sz="2600" kern="1200" dirty="0" smtClean="0">
              <a:solidFill>
                <a:srgbClr val="000000"/>
              </a:solidFill>
            </a:rPr>
            <a:t> </a:t>
          </a:r>
          <a:r>
            <a:rPr lang="en-US" sz="2600" kern="1200" dirty="0" err="1" smtClean="0">
              <a:solidFill>
                <a:srgbClr val="000000"/>
              </a:solidFill>
            </a:rPr>
            <a:t>cây</a:t>
          </a:r>
          <a:r>
            <a:rPr lang="en-US" sz="2600" kern="1200" dirty="0" smtClean="0">
              <a:solidFill>
                <a:srgbClr val="000000"/>
              </a:solidFill>
            </a:rPr>
            <a:t>, </a:t>
          </a:r>
          <a:r>
            <a:rPr lang="en-US" sz="2600" kern="1200" dirty="0" err="1" smtClean="0">
              <a:solidFill>
                <a:srgbClr val="000000"/>
              </a:solidFill>
            </a:rPr>
            <a:t>Giá</a:t>
          </a:r>
          <a:r>
            <a:rPr lang="en-US" sz="2600" kern="1200" dirty="0" smtClean="0">
              <a:solidFill>
                <a:srgbClr val="000000"/>
              </a:solidFill>
            </a:rPr>
            <a:t> </a:t>
          </a:r>
          <a:r>
            <a:rPr lang="en-US" sz="2600" kern="1200" dirty="0" err="1" smtClean="0">
              <a:solidFill>
                <a:srgbClr val="000000"/>
              </a:solidFill>
            </a:rPr>
            <a:t>trị</a:t>
          </a:r>
          <a:r>
            <a:rPr lang="en-US" sz="2600" kern="1200" dirty="0" smtClean="0">
              <a:solidFill>
                <a:srgbClr val="000000"/>
              </a:solidFill>
            </a:rPr>
            <a:t> </a:t>
          </a:r>
          <a:r>
            <a:rPr lang="en-US" sz="2600" kern="1200" dirty="0" err="1" smtClean="0">
              <a:solidFill>
                <a:srgbClr val="000000"/>
              </a:solidFill>
            </a:rPr>
            <a:t>quan</a:t>
          </a:r>
          <a:r>
            <a:rPr lang="en-US" sz="2600" kern="1200" dirty="0" smtClean="0">
              <a:solidFill>
                <a:srgbClr val="000000"/>
              </a:solidFill>
            </a:rPr>
            <a:t> </a:t>
          </a:r>
          <a:r>
            <a:rPr lang="en-US" sz="2600" kern="1200" dirty="0" err="1" smtClean="0">
              <a:solidFill>
                <a:srgbClr val="000000"/>
              </a:solidFill>
            </a:rPr>
            <a:t>trọng</a:t>
          </a:r>
          <a:endParaRPr lang="en-US" sz="2600" kern="1200" dirty="0"/>
        </a:p>
        <a:p>
          <a:pPr marL="228600" lvl="1" indent="-228600" algn="l" defTabSz="1155700">
            <a:lnSpc>
              <a:spcPct val="90000"/>
            </a:lnSpc>
            <a:spcBef>
              <a:spcPct val="0"/>
            </a:spcBef>
            <a:spcAft>
              <a:spcPct val="15000"/>
            </a:spcAft>
            <a:buFont typeface="Arial" panose="020B0604020202020204" pitchFamily="34" charset="0"/>
            <a:buChar char="••"/>
          </a:pPr>
          <a:r>
            <a:rPr lang="en-US" sz="2600" kern="1200" dirty="0">
              <a:solidFill>
                <a:srgbClr val="000000"/>
              </a:solidFill>
            </a:rPr>
            <a:t>i-Tree Canopy: </a:t>
          </a:r>
          <a:r>
            <a:rPr lang="vi-VN" sz="2600" kern="1200" dirty="0" smtClean="0">
              <a:solidFill>
                <a:srgbClr val="000000"/>
              </a:solidFill>
            </a:rPr>
            <a:t>Phần trăm </a:t>
          </a:r>
          <a:r>
            <a:rPr lang="en-US" sz="2600" kern="1200" dirty="0" err="1" smtClean="0">
              <a:solidFill>
                <a:srgbClr val="000000"/>
              </a:solidFill>
            </a:rPr>
            <a:t>diện</a:t>
          </a:r>
          <a:r>
            <a:rPr lang="en-US" sz="2600" kern="1200" dirty="0" smtClean="0">
              <a:solidFill>
                <a:srgbClr val="000000"/>
              </a:solidFill>
            </a:rPr>
            <a:t> </a:t>
          </a:r>
          <a:r>
            <a:rPr lang="en-US" sz="2600" kern="1200" dirty="0" err="1" smtClean="0">
              <a:solidFill>
                <a:srgbClr val="000000"/>
              </a:solidFill>
            </a:rPr>
            <a:t>tích</a:t>
          </a:r>
          <a:r>
            <a:rPr lang="en-US" sz="2600" kern="1200" dirty="0" smtClean="0">
              <a:solidFill>
                <a:srgbClr val="000000"/>
              </a:solidFill>
            </a:rPr>
            <a:t> </a:t>
          </a:r>
          <a:r>
            <a:rPr lang="en-US" sz="2600" kern="1200" dirty="0" err="1" smtClean="0">
              <a:solidFill>
                <a:srgbClr val="000000"/>
              </a:solidFill>
            </a:rPr>
            <a:t>che</a:t>
          </a:r>
          <a:r>
            <a:rPr lang="en-US" sz="2600" kern="1200" dirty="0" smtClean="0">
              <a:solidFill>
                <a:srgbClr val="000000"/>
              </a:solidFill>
            </a:rPr>
            <a:t> </a:t>
          </a:r>
          <a:r>
            <a:rPr lang="en-US" sz="2600" kern="1200" dirty="0" err="1" smtClean="0">
              <a:solidFill>
                <a:srgbClr val="000000"/>
              </a:solidFill>
            </a:rPr>
            <a:t>phủ</a:t>
          </a:r>
          <a:endParaRPr lang="en-US" sz="2600" kern="1200" dirty="0"/>
        </a:p>
      </dsp:txBody>
      <dsp:txXfrm rot="-5400000">
        <a:off x="1482783" y="68976"/>
        <a:ext cx="10071234" cy="1242443"/>
      </dsp:txXfrm>
    </dsp:sp>
    <dsp:sp modelId="{01307170-8770-4D0B-9ED3-C5484DAC8CDB}">
      <dsp:nvSpPr>
        <dsp:cNvPr id="0" name=""/>
        <dsp:cNvSpPr/>
      </dsp:nvSpPr>
      <dsp:spPr>
        <a:xfrm rot="5400000">
          <a:off x="-317739" y="2254147"/>
          <a:ext cx="2118261" cy="1482782"/>
        </a:xfrm>
        <a:prstGeom prst="chevron">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b="1" kern="1200" dirty="0">
              <a:solidFill>
                <a:srgbClr val="C00000"/>
              </a:solidFill>
            </a:rPr>
            <a:t>Function</a:t>
          </a:r>
          <a:r>
            <a:rPr lang="en-US" sz="2100" kern="1200" dirty="0"/>
            <a:t>	</a:t>
          </a:r>
        </a:p>
      </dsp:txBody>
      <dsp:txXfrm rot="-5400000">
        <a:off x="1" y="2677798"/>
        <a:ext cx="1482782" cy="635479"/>
      </dsp:txXfrm>
    </dsp:sp>
    <dsp:sp modelId="{BF435C4A-D510-49B6-A258-F5D0DC46DD8A}">
      <dsp:nvSpPr>
        <dsp:cNvPr id="0" name=""/>
        <dsp:cNvSpPr/>
      </dsp:nvSpPr>
      <dsp:spPr>
        <a:xfrm rot="5400000">
          <a:off x="5928291" y="-2444380"/>
          <a:ext cx="1247430" cy="10138447"/>
        </a:xfrm>
        <a:prstGeom prst="round2SameRect">
          <a:avLst/>
        </a:prstGeom>
        <a:solidFill>
          <a:schemeClr val="lt1">
            <a:alpha val="90000"/>
            <a:hueOff val="0"/>
            <a:satOff val="0"/>
            <a:lumOff val="0"/>
            <a:alphaOff val="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Font typeface="Arial" panose="020B0604020202020204" pitchFamily="34" charset="0"/>
            <a:buChar char="••"/>
          </a:pPr>
          <a:r>
            <a:rPr lang="es-CO" sz="2600" kern="1200" dirty="0">
              <a:solidFill>
                <a:srgbClr val="000000"/>
              </a:solidFill>
            </a:rPr>
            <a:t>i-</a:t>
          </a:r>
          <a:r>
            <a:rPr lang="es-CO" sz="2600" kern="1200" dirty="0" err="1">
              <a:solidFill>
                <a:srgbClr val="000000"/>
              </a:solidFill>
            </a:rPr>
            <a:t>Tree</a:t>
          </a:r>
          <a:r>
            <a:rPr lang="es-CO" sz="2600" kern="1200" dirty="0">
              <a:solidFill>
                <a:srgbClr val="000000"/>
              </a:solidFill>
            </a:rPr>
            <a:t> Eco and </a:t>
          </a:r>
          <a:r>
            <a:rPr lang="es-CO" sz="2600" kern="1200" dirty="0" err="1">
              <a:solidFill>
                <a:srgbClr val="000000"/>
              </a:solidFill>
            </a:rPr>
            <a:t>Canopy</a:t>
          </a:r>
          <a:r>
            <a:rPr lang="es-CO" sz="2600" kern="1200" dirty="0">
              <a:solidFill>
                <a:srgbClr val="000000"/>
              </a:solidFill>
            </a:rPr>
            <a:t>: </a:t>
          </a:r>
          <a:r>
            <a:rPr lang="vi-VN" sz="2600" kern="1200" dirty="0" smtClean="0">
              <a:solidFill>
                <a:srgbClr val="000000"/>
              </a:solidFill>
            </a:rPr>
            <a:t>Lưu trữ và </a:t>
          </a:r>
          <a:r>
            <a:rPr lang="en-US" sz="2600" kern="1200" dirty="0" err="1" smtClean="0">
              <a:solidFill>
                <a:srgbClr val="000000"/>
              </a:solidFill>
            </a:rPr>
            <a:t>hấp</a:t>
          </a:r>
          <a:r>
            <a:rPr lang="en-US" sz="2600" kern="1200" dirty="0" smtClean="0">
              <a:solidFill>
                <a:srgbClr val="000000"/>
              </a:solidFill>
            </a:rPr>
            <a:t> </a:t>
          </a:r>
          <a:r>
            <a:rPr lang="en-US" sz="2600" kern="1200" dirty="0" err="1" smtClean="0">
              <a:solidFill>
                <a:srgbClr val="000000"/>
              </a:solidFill>
            </a:rPr>
            <a:t>thụ</a:t>
          </a:r>
          <a:r>
            <a:rPr lang="en-US" sz="2600" kern="1200" dirty="0" smtClean="0">
              <a:solidFill>
                <a:srgbClr val="000000"/>
              </a:solidFill>
            </a:rPr>
            <a:t> </a:t>
          </a:r>
          <a:r>
            <a:rPr lang="vi-VN" sz="2600" kern="1200" dirty="0" smtClean="0">
              <a:solidFill>
                <a:srgbClr val="000000"/>
              </a:solidFill>
            </a:rPr>
            <a:t>cácbon, Loại bỏ ô nhiễm không khí, Thủy văn</a:t>
          </a:r>
          <a:endParaRPr lang="en-US" sz="2600" u="sng" kern="1200" dirty="0"/>
        </a:p>
      </dsp:txBody>
      <dsp:txXfrm rot="-5400000">
        <a:off x="1482783" y="2062023"/>
        <a:ext cx="10077552" cy="1125640"/>
      </dsp:txXfrm>
    </dsp:sp>
    <dsp:sp modelId="{747B1A71-0F85-4EF2-AE9C-CF32C23CB15B}">
      <dsp:nvSpPr>
        <dsp:cNvPr id="0" name=""/>
        <dsp:cNvSpPr/>
      </dsp:nvSpPr>
      <dsp:spPr>
        <a:xfrm rot="5400000">
          <a:off x="-317739" y="4133524"/>
          <a:ext cx="2118261" cy="1482782"/>
        </a:xfrm>
        <a:prstGeom prst="chevron">
          <a:avLst/>
        </a:prstGeom>
        <a:solidFill>
          <a:srgbClr val="0066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b="1" kern="1200" dirty="0">
              <a:solidFill>
                <a:srgbClr val="C00000"/>
              </a:solidFill>
            </a:rPr>
            <a:t>Value</a:t>
          </a:r>
        </a:p>
      </dsp:txBody>
      <dsp:txXfrm rot="-5400000">
        <a:off x="1" y="4557175"/>
        <a:ext cx="1482782" cy="635479"/>
      </dsp:txXfrm>
    </dsp:sp>
    <dsp:sp modelId="{565675F0-526D-456D-8062-0893F9E32F0A}">
      <dsp:nvSpPr>
        <dsp:cNvPr id="0" name=""/>
        <dsp:cNvSpPr/>
      </dsp:nvSpPr>
      <dsp:spPr>
        <a:xfrm rot="5400000">
          <a:off x="5674878" y="-321043"/>
          <a:ext cx="1754255" cy="10138447"/>
        </a:xfrm>
        <a:prstGeom prst="round2SameRect">
          <a:avLst/>
        </a:prstGeom>
        <a:solidFill>
          <a:schemeClr val="lt1">
            <a:alpha val="90000"/>
            <a:hueOff val="0"/>
            <a:satOff val="0"/>
            <a:lumOff val="0"/>
            <a:alphaOff val="0"/>
          </a:schemeClr>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Font typeface="Arial" panose="020B0604020202020204" pitchFamily="34" charset="0"/>
            <a:buChar char="••"/>
          </a:pPr>
          <a:r>
            <a:rPr lang="vi-VN" sz="2600" kern="1200" dirty="0" smtClean="0">
              <a:solidFill>
                <a:srgbClr val="000000"/>
              </a:solidFill>
            </a:rPr>
            <a:t>Giá trị tiền tệ dựa trên các phương pháp kinh tế khác nhau (ví dụ: chi phí xã hội của carbon, EPA BenMap đối với ô nhiễm, cơ sở hạ tầng khu vực và chi phí mgt. Thủy văn)</a:t>
          </a:r>
          <a:endParaRPr lang="en-US" sz="2600" kern="1200" dirty="0"/>
        </a:p>
      </dsp:txBody>
      <dsp:txXfrm rot="-5400000">
        <a:off x="1482782" y="3956689"/>
        <a:ext cx="10052811" cy="158298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6" rIns="96653" bIns="48326"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6" rIns="96653" bIns="48326" rtlCol="0"/>
          <a:lstStyle>
            <a:lvl1pPr algn="r">
              <a:defRPr sz="1300"/>
            </a:lvl1pPr>
          </a:lstStyle>
          <a:p>
            <a:fld id="{FCD6624A-90C5-402C-BFD1-60AFF49C63CB}" type="datetimeFigureOut">
              <a:rPr lang="en-US" smtClean="0"/>
              <a:t>6/9/2022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6" rIns="96653" bIns="48326"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6" rIns="96653" bIns="4832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3" tIns="48326" rIns="96653" bIns="48326"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3" tIns="48326" rIns="96653" bIns="48326" rtlCol="0" anchor="b"/>
          <a:lstStyle>
            <a:lvl1pPr algn="r">
              <a:defRPr sz="1300"/>
            </a:lvl1pPr>
          </a:lstStyle>
          <a:p>
            <a:fld id="{14E3D62E-C8C3-4C7C-983B-1068471228A2}" type="slidenum">
              <a:rPr lang="en-US" smtClean="0"/>
              <a:t>‹#›</a:t>
            </a:fld>
            <a:endParaRPr lang="en-US" dirty="0"/>
          </a:p>
        </p:txBody>
      </p:sp>
    </p:spTree>
    <p:extLst>
      <p:ext uri="{BB962C8B-B14F-4D97-AF65-F5344CB8AC3E}">
        <p14:creationId xmlns:p14="http://schemas.microsoft.com/office/powerpoint/2010/main" val="2335153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3293" eaLnBrk="0" hangingPunct="0">
              <a:defRPr sz="4100">
                <a:solidFill>
                  <a:srgbClr val="FFFF99"/>
                </a:solidFill>
                <a:latin typeface="Comic Sans MS" pitchFamily="66" charset="0"/>
                <a:cs typeface="Arial" pitchFamily="34" charset="0"/>
              </a:defRPr>
            </a:lvl1pPr>
            <a:lvl2pPr marL="843284" indent="-324339" defTabSz="1043293" eaLnBrk="0" hangingPunct="0">
              <a:defRPr sz="4100">
                <a:solidFill>
                  <a:srgbClr val="FFFF99"/>
                </a:solidFill>
                <a:latin typeface="Comic Sans MS" pitchFamily="66" charset="0"/>
                <a:cs typeface="Arial" pitchFamily="34" charset="0"/>
              </a:defRPr>
            </a:lvl2pPr>
            <a:lvl3pPr marL="1297359" indent="-259470" defTabSz="1043293" eaLnBrk="0" hangingPunct="0">
              <a:defRPr sz="4100">
                <a:solidFill>
                  <a:srgbClr val="FFFF99"/>
                </a:solidFill>
                <a:latin typeface="Comic Sans MS" pitchFamily="66" charset="0"/>
                <a:cs typeface="Arial" pitchFamily="34" charset="0"/>
              </a:defRPr>
            </a:lvl3pPr>
            <a:lvl4pPr marL="1816302" indent="-259470" defTabSz="1043293" eaLnBrk="0" hangingPunct="0">
              <a:defRPr sz="4100">
                <a:solidFill>
                  <a:srgbClr val="FFFF99"/>
                </a:solidFill>
                <a:latin typeface="Comic Sans MS" pitchFamily="66" charset="0"/>
                <a:cs typeface="Arial" pitchFamily="34" charset="0"/>
              </a:defRPr>
            </a:lvl4pPr>
            <a:lvl5pPr marL="2335244" indent="-259470" defTabSz="1043293" eaLnBrk="0" hangingPunct="0">
              <a:defRPr sz="4100">
                <a:solidFill>
                  <a:srgbClr val="FFFF99"/>
                </a:solidFill>
                <a:latin typeface="Comic Sans MS" pitchFamily="66" charset="0"/>
                <a:cs typeface="Arial" pitchFamily="34" charset="0"/>
              </a:defRPr>
            </a:lvl5pPr>
            <a:lvl6pPr marL="2854188" indent="-259470" defTabSz="1043293" eaLnBrk="0" fontAlgn="base" hangingPunct="0">
              <a:spcBef>
                <a:spcPct val="0"/>
              </a:spcBef>
              <a:spcAft>
                <a:spcPct val="0"/>
              </a:spcAft>
              <a:defRPr sz="4100">
                <a:solidFill>
                  <a:srgbClr val="FFFF99"/>
                </a:solidFill>
                <a:latin typeface="Comic Sans MS" pitchFamily="66" charset="0"/>
                <a:cs typeface="Arial" pitchFamily="34" charset="0"/>
              </a:defRPr>
            </a:lvl6pPr>
            <a:lvl7pPr marL="3373132" indent="-259470" defTabSz="1043293" eaLnBrk="0" fontAlgn="base" hangingPunct="0">
              <a:spcBef>
                <a:spcPct val="0"/>
              </a:spcBef>
              <a:spcAft>
                <a:spcPct val="0"/>
              </a:spcAft>
              <a:defRPr sz="4100">
                <a:solidFill>
                  <a:srgbClr val="FFFF99"/>
                </a:solidFill>
                <a:latin typeface="Comic Sans MS" pitchFamily="66" charset="0"/>
                <a:cs typeface="Arial" pitchFamily="34" charset="0"/>
              </a:defRPr>
            </a:lvl7pPr>
            <a:lvl8pPr marL="3892075" indent="-259470" defTabSz="1043293" eaLnBrk="0" fontAlgn="base" hangingPunct="0">
              <a:spcBef>
                <a:spcPct val="0"/>
              </a:spcBef>
              <a:spcAft>
                <a:spcPct val="0"/>
              </a:spcAft>
              <a:defRPr sz="4100">
                <a:solidFill>
                  <a:srgbClr val="FFFF99"/>
                </a:solidFill>
                <a:latin typeface="Comic Sans MS" pitchFamily="66" charset="0"/>
                <a:cs typeface="Arial" pitchFamily="34" charset="0"/>
              </a:defRPr>
            </a:lvl8pPr>
            <a:lvl9pPr marL="4411018" indent="-259470" defTabSz="1043293" eaLnBrk="0" fontAlgn="base" hangingPunct="0">
              <a:spcBef>
                <a:spcPct val="0"/>
              </a:spcBef>
              <a:spcAft>
                <a:spcPct val="0"/>
              </a:spcAft>
              <a:defRPr sz="4100">
                <a:solidFill>
                  <a:srgbClr val="FFFF99"/>
                </a:solidFill>
                <a:latin typeface="Comic Sans MS" pitchFamily="66" charset="0"/>
                <a:cs typeface="Arial" pitchFamily="34" charset="0"/>
              </a:defRPr>
            </a:lvl9pPr>
          </a:lstStyle>
          <a:p>
            <a:pPr eaLnBrk="1" hangingPunct="1"/>
            <a:fld id="{9BFCDE67-2A34-47E4-B585-53A5D5E6102D}" type="slidenum">
              <a:rPr lang="en-US" sz="1300" kern="0">
                <a:solidFill>
                  <a:schemeClr val="tx1"/>
                </a:solidFill>
                <a:latin typeface="Arial" pitchFamily="34" charset="0"/>
              </a:rPr>
              <a:pPr eaLnBrk="1" hangingPunct="1"/>
              <a:t>2</a:t>
            </a:fld>
            <a:endParaRPr lang="en-US" sz="1300" kern="0" dirty="0">
              <a:solidFill>
                <a:schemeClr val="tx1"/>
              </a:solidFill>
              <a:latin typeface="Arial"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808646" y="4909472"/>
            <a:ext cx="6450444" cy="465098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r>
              <a:rPr lang="vi-VN" sz="1200" kern="1200" dirty="0" smtClean="0">
                <a:solidFill>
                  <a:schemeClr val="tx1"/>
                </a:solidFill>
                <a:effectLst/>
                <a:latin typeface="+mn-lt"/>
                <a:ea typeface="+mn-ea"/>
                <a:cs typeface="+mn-cs"/>
              </a:rPr>
              <a:t>Được giới thiệu lần đầu tiên vào năm 2006 với ý tưởng tích hợp các công cụ khác nhau do các nhà nghiên cứu khác nhau phát triển dưới một nền tảng có thể được phổ biến, hỗ trợ và cải tiến theo thời gian. Các tổ chức tham gia hướng dẫn và quản lý Ban điều hành i-Tree Sự khác biệt giữa phần mềm kiểm kê cây so với các công cụ đánh giá Để cải thiện sức khỏe của rừng và con người, khả năng phục hồi của rừng và thành phố thông qua công nghệ dễ sử dụng, thu hút mọi người trên toàn cầu trong việc tăng cường quản lý rừng.</a:t>
            </a:r>
          </a:p>
        </p:txBody>
      </p:sp>
    </p:spTree>
    <p:extLst>
      <p:ext uri="{BB962C8B-B14F-4D97-AF65-F5344CB8AC3E}">
        <p14:creationId xmlns:p14="http://schemas.microsoft.com/office/powerpoint/2010/main" val="1713354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36D3CF-73CB-4227-BBC4-3898CB7EF165}" type="slidenum">
              <a:rPr lang="en-US" smtClean="0"/>
              <a:pPr/>
              <a:t>14</a:t>
            </a:fld>
            <a:endParaRPr lang="en-US"/>
          </a:p>
        </p:txBody>
      </p:sp>
    </p:spTree>
    <p:extLst>
      <p:ext uri="{BB962C8B-B14F-4D97-AF65-F5344CB8AC3E}">
        <p14:creationId xmlns:p14="http://schemas.microsoft.com/office/powerpoint/2010/main" val="739778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 starts up after break</a:t>
            </a:r>
          </a:p>
        </p:txBody>
      </p:sp>
      <p:sp>
        <p:nvSpPr>
          <p:cNvPr id="4" name="Slide Number Placeholder 3"/>
          <p:cNvSpPr>
            <a:spLocks noGrp="1"/>
          </p:cNvSpPr>
          <p:nvPr>
            <p:ph type="sldNum" sz="quarter" idx="5"/>
          </p:nvPr>
        </p:nvSpPr>
        <p:spPr/>
        <p:txBody>
          <a:bodyPr/>
          <a:lstStyle/>
          <a:p>
            <a:fld id="{8636D3CF-73CB-4227-BBC4-3898CB7EF165}" type="slidenum">
              <a:rPr lang="en-US" smtClean="0"/>
              <a:pPr/>
              <a:t>15</a:t>
            </a:fld>
            <a:endParaRPr lang="en-US" dirty="0"/>
          </a:p>
        </p:txBody>
      </p:sp>
    </p:spTree>
    <p:extLst>
      <p:ext uri="{BB962C8B-B14F-4D97-AF65-F5344CB8AC3E}">
        <p14:creationId xmlns:p14="http://schemas.microsoft.com/office/powerpoint/2010/main" val="2621554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kern="1200" dirty="0" smtClean="0">
                <a:solidFill>
                  <a:schemeClr val="tx1"/>
                </a:solidFill>
                <a:effectLst/>
                <a:latin typeface="+mn-lt"/>
                <a:ea typeface="+mn-ea"/>
                <a:cs typeface="+mn-cs"/>
              </a:rPr>
              <a:t>Có rất nhiều cơ hội liên quan đến việc đánh giá lợi ích của cây và rừng. Bao gồm …</a:t>
            </a:r>
            <a:endParaRPr lang="vi-V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8A9E64-E8EF-4DFB-A3B3-A9EEE432088D}" type="slidenum">
              <a:rPr lang="en-US" smtClean="0"/>
              <a:t>16</a:t>
            </a:fld>
            <a:endParaRPr lang="en-US" dirty="0"/>
          </a:p>
        </p:txBody>
      </p:sp>
    </p:spTree>
    <p:extLst>
      <p:ext uri="{BB962C8B-B14F-4D97-AF65-F5344CB8AC3E}">
        <p14:creationId xmlns:p14="http://schemas.microsoft.com/office/powerpoint/2010/main" val="3714337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048A9E64-E8EF-4DFB-A3B3-A9EEE432088D}" type="slidenum">
              <a:rPr lang="en-US" smtClean="0"/>
              <a:t>17</a:t>
            </a:fld>
            <a:endParaRPr lang="en-US" dirty="0"/>
          </a:p>
        </p:txBody>
      </p:sp>
    </p:spTree>
    <p:extLst>
      <p:ext uri="{BB962C8B-B14F-4D97-AF65-F5344CB8AC3E}">
        <p14:creationId xmlns:p14="http://schemas.microsoft.com/office/powerpoint/2010/main" val="1363499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Làm nổi bật rằng việc sử dụng quốc tế hiện phù hợp với 8 năm đầu tiên của tất cả các lần sử dụng. Ngoài ra, tăng trưởng quốc tế ngay cả khi trải qua những thách thức: rào cản ngôn ngữ, không phải tất cả các công cụ đều áp dụng được, tính sẵn có của công cụ cơ sở web hạn chế, nguồn lực / chuyên gia trong nước ít hơn</a:t>
            </a:r>
            <a:endParaRPr lang="en-US" dirty="0" smtClean="0"/>
          </a:p>
          <a:p>
            <a:endParaRPr lang="en-US" dirty="0"/>
          </a:p>
        </p:txBody>
      </p:sp>
      <p:sp>
        <p:nvSpPr>
          <p:cNvPr id="4" name="Slide Number Placeholder 3"/>
          <p:cNvSpPr>
            <a:spLocks noGrp="1"/>
          </p:cNvSpPr>
          <p:nvPr>
            <p:ph type="sldNum" sz="quarter" idx="10"/>
          </p:nvPr>
        </p:nvSpPr>
        <p:spPr/>
        <p:txBody>
          <a:bodyPr/>
          <a:lstStyle/>
          <a:p>
            <a:fld id="{14E3D62E-C8C3-4C7C-983B-1068471228A2}" type="slidenum">
              <a:rPr lang="en-US" smtClean="0"/>
              <a:t>3</a:t>
            </a:fld>
            <a:endParaRPr lang="en-US" dirty="0"/>
          </a:p>
        </p:txBody>
      </p:sp>
    </p:spTree>
    <p:extLst>
      <p:ext uri="{BB962C8B-B14F-4D97-AF65-F5344CB8AC3E}">
        <p14:creationId xmlns:p14="http://schemas.microsoft.com/office/powerpoint/2010/main" val="3264315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 Function Value</a:t>
            </a:r>
          </a:p>
        </p:txBody>
      </p:sp>
      <p:sp>
        <p:nvSpPr>
          <p:cNvPr id="4" name="Slide Number Placeholder 3"/>
          <p:cNvSpPr>
            <a:spLocks noGrp="1"/>
          </p:cNvSpPr>
          <p:nvPr>
            <p:ph type="sldNum" sz="quarter" idx="5"/>
          </p:nvPr>
        </p:nvSpPr>
        <p:spPr/>
        <p:txBody>
          <a:bodyPr/>
          <a:lstStyle/>
          <a:p>
            <a:fld id="{8636D3CF-73CB-4227-BBC4-3898CB7EF165}" type="slidenum">
              <a:rPr lang="en-US" smtClean="0"/>
              <a:pPr/>
              <a:t>4</a:t>
            </a:fld>
            <a:endParaRPr lang="en-US" dirty="0"/>
          </a:p>
        </p:txBody>
      </p:sp>
    </p:spTree>
    <p:extLst>
      <p:ext uri="{BB962C8B-B14F-4D97-AF65-F5344CB8AC3E}">
        <p14:creationId xmlns:p14="http://schemas.microsoft.com/office/powerpoint/2010/main" val="2523762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3D62E-C8C3-4C7C-983B-1068471228A2}" type="slidenum">
              <a:rPr lang="en-US" smtClean="0"/>
              <a:t>5</a:t>
            </a:fld>
            <a:endParaRPr lang="en-US" dirty="0"/>
          </a:p>
        </p:txBody>
      </p:sp>
    </p:spTree>
    <p:extLst>
      <p:ext uri="{BB962C8B-B14F-4D97-AF65-F5344CB8AC3E}">
        <p14:creationId xmlns:p14="http://schemas.microsoft.com/office/powerpoint/2010/main" val="154172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CED2C-8EDE-4E8D-80FF-B84E356ED4F0}" type="slidenum">
              <a:rPr lang="en-US" smtClean="0"/>
              <a:t>6</a:t>
            </a:fld>
            <a:endParaRPr lang="en-US" dirty="0"/>
          </a:p>
        </p:txBody>
      </p:sp>
    </p:spTree>
    <p:extLst>
      <p:ext uri="{BB962C8B-B14F-4D97-AF65-F5344CB8AC3E}">
        <p14:creationId xmlns:p14="http://schemas.microsoft.com/office/powerpoint/2010/main" val="423125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736600"/>
            <a:ext cx="6556375" cy="3687763"/>
          </a:xfrm>
        </p:spPr>
      </p:sp>
      <p:sp>
        <p:nvSpPr>
          <p:cNvPr id="3" name="Notes Placeholder 2"/>
          <p:cNvSpPr>
            <a:spLocks noGrp="1"/>
          </p:cNvSpPr>
          <p:nvPr>
            <p:ph type="body" idx="1"/>
          </p:nvPr>
        </p:nvSpPr>
        <p:spPr/>
        <p:txBody>
          <a:bodyPr>
            <a:normAutofit/>
          </a:bodyPr>
          <a:lstStyle/>
          <a:p>
            <a:pPr>
              <a:lnSpc>
                <a:spcPct val="90000"/>
              </a:lnSpc>
            </a:pPr>
            <a:r>
              <a:rPr lang="en-US" sz="1500" b="1" dirty="0"/>
              <a:t>  </a:t>
            </a:r>
            <a:endParaRPr lang="en-US" sz="1500" dirty="0"/>
          </a:p>
          <a:p>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Các</a:t>
            </a:r>
            <a:r>
              <a:rPr lang="en-US" sz="1200" b="1" kern="1200" dirty="0" smtClean="0">
                <a:solidFill>
                  <a:schemeClr val="tx1"/>
                </a:solidFill>
                <a:effectLst/>
                <a:latin typeface="+mn-lt"/>
                <a:ea typeface="+mn-ea"/>
                <a:cs typeface="+mn-cs"/>
              </a:rPr>
              <a:t>-bon </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Tổng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-bon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-bon </a:t>
            </a:r>
            <a:r>
              <a:rPr lang="en-US" sz="1200" kern="1200" dirty="0" err="1" smtClean="0">
                <a:solidFill>
                  <a:schemeClr val="tx1"/>
                </a:solidFill>
                <a:effectLst/>
                <a:latin typeface="+mn-lt"/>
                <a:ea typeface="+mn-ea"/>
                <a:cs typeface="+mn-cs"/>
              </a:rPr>
              <a:t>tổng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rừng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năm</a:t>
            </a:r>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Hiệu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ứng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lượng</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Ảnh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hưởng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năng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tòa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thải</a:t>
            </a:r>
            <a:r>
              <a:rPr lang="en-US" sz="1200" kern="1200" dirty="0" smtClean="0">
                <a:solidFill>
                  <a:schemeClr val="tx1"/>
                </a:solidFill>
                <a:effectLst/>
                <a:latin typeface="+mn-lt"/>
                <a:ea typeface="+mn-ea"/>
                <a:cs typeface="+mn-cs"/>
              </a:rPr>
              <a:t> carbon dioxide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máy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điện</a:t>
            </a:r>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Dòng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chảy</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tránh</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chảy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năm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theo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hoặc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cây</a:t>
            </a:r>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Dự</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Mô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hóa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rừng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theo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xét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trồng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bệnh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ảnh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hưởng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gồm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carbon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ô </a:t>
            </a:r>
            <a:r>
              <a:rPr lang="en-US" sz="1200" kern="1200" dirty="0" err="1" smtClean="0">
                <a:solidFill>
                  <a:schemeClr val="tx1"/>
                </a:solidFill>
                <a:effectLst/>
                <a:latin typeface="+mn-lt"/>
                <a:ea typeface="+mn-ea"/>
                <a:cs typeface="+mn-cs"/>
              </a:rPr>
              <a:t>nhiễm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Phát</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thải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sinh</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hợp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hữu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dễ</a:t>
            </a:r>
            <a:r>
              <a:rPr lang="en-US" sz="1200" kern="1200" dirty="0" smtClean="0">
                <a:solidFill>
                  <a:schemeClr val="tx1"/>
                </a:solidFill>
                <a:effectLst/>
                <a:latin typeface="+mn-lt"/>
                <a:ea typeface="+mn-ea"/>
                <a:cs typeface="+mn-cs"/>
              </a:rPr>
              <a:t> bay </a:t>
            </a:r>
            <a:r>
              <a:rPr lang="en-US" sz="1200" kern="1200" dirty="0" err="1" smtClean="0">
                <a:solidFill>
                  <a:schemeClr val="tx1"/>
                </a:solidFill>
                <a:effectLst/>
                <a:latin typeface="+mn-lt"/>
                <a:ea typeface="+mn-ea"/>
                <a:cs typeface="+mn-cs"/>
              </a:rPr>
              <a:t>hơi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rừng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ozone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carbon monoxide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năm</a:t>
            </a:r>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Giá</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trị</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Giá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rừng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thái</a:t>
            </a:r>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Tác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động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của</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dịch</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hại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tiềm</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ẩn</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dựa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nhạy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phạm</a:t>
            </a:r>
            <a:r>
              <a:rPr lang="en-US" sz="1200" kern="1200" dirty="0" smtClean="0">
                <a:solidFill>
                  <a:schemeClr val="tx1"/>
                </a:solidFill>
                <a:effectLst/>
                <a:latin typeface="+mn-lt"/>
                <a:ea typeface="+mn-ea"/>
                <a:cs typeface="+mn-cs"/>
              </a:rPr>
              <a:t> vi </a:t>
            </a:r>
            <a:r>
              <a:rPr lang="en-US" sz="1200" kern="1200" dirty="0" err="1" smtClean="0">
                <a:solidFill>
                  <a:schemeClr val="tx1"/>
                </a:solidFill>
                <a:effectLst/>
                <a:latin typeface="+mn-lt"/>
                <a:ea typeface="+mn-ea"/>
                <a:cs typeface="+mn-cs"/>
              </a:rPr>
              <a:t>sâu</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bệnh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trúc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cây</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13D2418A-2B35-4F96-9F57-F2E8FB9FFF1D}" type="slidenum">
              <a:rPr lang="en-US" smtClean="0"/>
              <a:pPr>
                <a:defRPr/>
              </a:pPr>
              <a:t>8</a:t>
            </a:fld>
            <a:endParaRPr lang="en-US" dirty="0"/>
          </a:p>
        </p:txBody>
      </p:sp>
    </p:spTree>
    <p:extLst>
      <p:ext uri="{BB962C8B-B14F-4D97-AF65-F5344CB8AC3E}">
        <p14:creationId xmlns:p14="http://schemas.microsoft.com/office/powerpoint/2010/main" val="2831146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3D62E-C8C3-4C7C-983B-1068471228A2}" type="slidenum">
              <a:rPr lang="en-US" smtClean="0"/>
              <a:t>10</a:t>
            </a:fld>
            <a:endParaRPr lang="en-US" dirty="0"/>
          </a:p>
        </p:txBody>
      </p:sp>
    </p:spTree>
    <p:extLst>
      <p:ext uri="{BB962C8B-B14F-4D97-AF65-F5344CB8AC3E}">
        <p14:creationId xmlns:p14="http://schemas.microsoft.com/office/powerpoint/2010/main" val="3874619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charset="0"/>
              </a:rPr>
              <a:t> </a:t>
            </a:r>
          </a:p>
        </p:txBody>
      </p:sp>
    </p:spTree>
    <p:extLst>
      <p:ext uri="{BB962C8B-B14F-4D97-AF65-F5344CB8AC3E}">
        <p14:creationId xmlns:p14="http://schemas.microsoft.com/office/powerpoint/2010/main" val="1053103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8636D3CF-73CB-4227-BBC4-3898CB7EF165}" type="slidenum">
              <a:rPr lang="en-US" smtClean="0"/>
              <a:pPr/>
              <a:t>12</a:t>
            </a:fld>
            <a:endParaRPr lang="en-US" dirty="0"/>
          </a:p>
        </p:txBody>
      </p:sp>
    </p:spTree>
    <p:extLst>
      <p:ext uri="{BB962C8B-B14F-4D97-AF65-F5344CB8AC3E}">
        <p14:creationId xmlns:p14="http://schemas.microsoft.com/office/powerpoint/2010/main" val="2749659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957295"/>
            <a:ext cx="10363200" cy="646331"/>
          </a:xfrm>
        </p:spPr>
        <p:txBody>
          <a:bodyPr>
            <a:spAutoFit/>
          </a:bodyPr>
          <a:lstStyle>
            <a:lvl1pPr algn="r">
              <a:defRPr sz="3600">
                <a:effectLst/>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914400" y="3733800"/>
            <a:ext cx="10363200" cy="1752600"/>
          </a:xfrm>
        </p:spPr>
        <p:txBody>
          <a:bodyPr/>
          <a:lstStyle>
            <a:lvl1pPr marL="0" indent="0" algn="r">
              <a:buFont typeface="Wingdings" pitchFamily="2" charset="2"/>
              <a:buNone/>
              <a:defRPr sz="2400" i="1" baseline="0"/>
            </a:lvl1pPr>
          </a:lstStyle>
          <a:p>
            <a:r>
              <a:rPr lang="en-US"/>
              <a:t>Click to edit Master subtitle style</a:t>
            </a:r>
            <a:endParaRPr lang="en-US" dirty="0"/>
          </a:p>
        </p:txBody>
      </p:sp>
    </p:spTree>
    <p:extLst>
      <p:ext uri="{BB962C8B-B14F-4D97-AF65-F5344CB8AC3E}">
        <p14:creationId xmlns:p14="http://schemas.microsoft.com/office/powerpoint/2010/main" val="1021854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defRPr sz="3200">
                <a:effectLst/>
              </a:defRPr>
            </a:lvl1pPr>
          </a:lstStyle>
          <a:p>
            <a:r>
              <a:rPr lang="en-US"/>
              <a:t>Click to edit Master title style</a:t>
            </a:r>
            <a:endParaRPr lang="en-US" dirty="0"/>
          </a:p>
        </p:txBody>
      </p:sp>
      <p:sp>
        <p:nvSpPr>
          <p:cNvPr id="3" name="Content Placeholder 2"/>
          <p:cNvSpPr>
            <a:spLocks noGrp="1"/>
          </p:cNvSpPr>
          <p:nvPr>
            <p:ph idx="1"/>
          </p:nvPr>
        </p:nvSpPr>
        <p:spPr>
          <a:xfrm>
            <a:off x="203200" y="1066800"/>
            <a:ext cx="11785600" cy="5105400"/>
          </a:xfrm>
        </p:spPr>
        <p:txBody>
          <a:bodyPr/>
          <a:lstStyle>
            <a:lvl1pPr marL="342900" indent="-342900">
              <a:buFont typeface="Arial" panose="020B0604020202020204" pitchFamily="34" charset="0"/>
              <a:buChar char="•"/>
              <a:defRPr sz="2800">
                <a:effectLst/>
              </a:defRPr>
            </a:lvl1pPr>
            <a:lvl2pPr>
              <a:buClrTx/>
              <a:defRPr sz="2400">
                <a:effectLst/>
              </a:defRPr>
            </a:lvl2pPr>
            <a:lvl3pPr>
              <a:buClrTx/>
              <a:defRPr sz="2000">
                <a:effectLst/>
              </a:defRPr>
            </a:lvl3pPr>
            <a:lvl4pPr>
              <a:buClrTx/>
              <a:defRPr sz="1800">
                <a:effectLst/>
              </a:defRPr>
            </a:lvl4pPr>
            <a:lvl5pPr>
              <a:buClrTx/>
              <a:defRPr sz="1800">
                <a:effect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6377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a:t>Click to edit Master title style</a:t>
            </a:r>
            <a:endParaRPr lang="en-US" dirty="0"/>
          </a:p>
        </p:txBody>
      </p:sp>
      <p:sp>
        <p:nvSpPr>
          <p:cNvPr id="3" name="Content Placeholder 2"/>
          <p:cNvSpPr>
            <a:spLocks noGrp="1"/>
          </p:cNvSpPr>
          <p:nvPr>
            <p:ph sz="half" idx="1"/>
          </p:nvPr>
        </p:nvSpPr>
        <p:spPr>
          <a:xfrm>
            <a:off x="203200" y="914400"/>
            <a:ext cx="5791200" cy="5257800"/>
          </a:xfrm>
        </p:spPr>
        <p:txBody>
          <a:bodyPr/>
          <a:lstStyle>
            <a:lvl1pPr>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914400"/>
            <a:ext cx="5791200" cy="5257800"/>
          </a:xfrm>
        </p:spPr>
        <p:txBody>
          <a:bodyPr/>
          <a:lstStyle>
            <a:lvl1pPr>
              <a:defRPr sz="2800">
                <a:effectLst/>
              </a:defRPr>
            </a:lvl1pPr>
            <a:lvl2pPr>
              <a:defRPr sz="2400">
                <a:effectLst/>
              </a:defRPr>
            </a:lvl2pPr>
            <a:lvl3pPr>
              <a:defRPr sz="2000">
                <a:effectLst/>
              </a:defRPr>
            </a:lvl3pPr>
            <a:lvl4pPr>
              <a:defRPr sz="1800">
                <a:effectLst/>
              </a:defRPr>
            </a:lvl4pPr>
            <a:lvl5pPr>
              <a:defRPr sz="1800">
                <a:effectLst/>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7524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effectLst/>
              </a:defRPr>
            </a:lvl1pPr>
          </a:lstStyle>
          <a:p>
            <a:r>
              <a:rPr lang="en-US"/>
              <a:t>Click to edit Master title style</a:t>
            </a:r>
            <a:endParaRPr lang="en-US" dirty="0"/>
          </a:p>
        </p:txBody>
      </p:sp>
    </p:spTree>
    <p:extLst>
      <p:ext uri="{BB962C8B-B14F-4D97-AF65-F5344CB8AC3E}">
        <p14:creationId xmlns:p14="http://schemas.microsoft.com/office/powerpoint/2010/main" val="339998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376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2000" b="1">
                <a:effectLst/>
              </a:defRPr>
            </a:lvl1pPr>
          </a:lstStyle>
          <a:p>
            <a:r>
              <a:rPr lang="en-US"/>
              <a:t>Click to edit Master title style</a:t>
            </a:r>
            <a:endParaRPr lang="en-US" dirty="0"/>
          </a:p>
        </p:txBody>
      </p:sp>
      <p:sp>
        <p:nvSpPr>
          <p:cNvPr id="3" name="Content Placeholder 2"/>
          <p:cNvSpPr>
            <a:spLocks noGrp="1"/>
          </p:cNvSpPr>
          <p:nvPr>
            <p:ph idx="1"/>
          </p:nvPr>
        </p:nvSpPr>
        <p:spPr>
          <a:xfrm>
            <a:off x="4766733" y="273053"/>
            <a:ext cx="6587067" cy="5853113"/>
          </a:xfrm>
        </p:spPr>
        <p:txBody>
          <a:bodyPr/>
          <a:lstStyle>
            <a:lvl1pPr>
              <a:defRPr sz="2800">
                <a:effectLst/>
              </a:defRPr>
            </a:lvl1pPr>
            <a:lvl2pPr>
              <a:defRPr sz="2400">
                <a:effectLst/>
              </a:defRPr>
            </a:lvl2pPr>
            <a:lvl3pPr>
              <a:defRPr sz="2000">
                <a:effectLst/>
              </a:defRPr>
            </a:lvl3pPr>
            <a:lvl4pPr>
              <a:defRPr sz="1800">
                <a:effectLst/>
              </a:defRPr>
            </a:lvl4pPr>
            <a:lvl5pPr>
              <a:defRPr sz="1800">
                <a:effectLst/>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43467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76200"/>
            <a:ext cx="11176000" cy="762000"/>
          </a:xfrm>
        </p:spPr>
        <p:txBody>
          <a:bodyPr/>
          <a:lstStyle>
            <a:lvl1pPr>
              <a:defRPr sz="3200">
                <a:effectLst/>
              </a:defRPr>
            </a:lvl1pPr>
          </a:lstStyle>
          <a:p>
            <a:r>
              <a:rPr lang="en-US"/>
              <a:t>Click to edit Master title style</a:t>
            </a:r>
            <a:endParaRPr lang="en-US" dirty="0"/>
          </a:p>
        </p:txBody>
      </p:sp>
      <p:sp>
        <p:nvSpPr>
          <p:cNvPr id="3" name="Content Placeholder 2"/>
          <p:cNvSpPr>
            <a:spLocks noGrp="1"/>
          </p:cNvSpPr>
          <p:nvPr>
            <p:ph sz="half" idx="1"/>
          </p:nvPr>
        </p:nvSpPr>
        <p:spPr>
          <a:xfrm>
            <a:off x="203200" y="914400"/>
            <a:ext cx="5791200" cy="5257800"/>
          </a:xfrm>
        </p:spPr>
        <p:txBody>
          <a:bodyPr/>
          <a:lstStyle>
            <a:lvl1pPr>
              <a:defRPr sz="2800">
                <a:effectLst/>
              </a:defRPr>
            </a:lvl1pPr>
            <a:lvl2pPr>
              <a:defRPr sz="2400">
                <a:effectLst/>
              </a:defRPr>
            </a:lvl2pPr>
            <a:lvl3pPr>
              <a:defRPr sz="2000">
                <a:effectLst/>
              </a:defRPr>
            </a:lvl3pPr>
            <a:lvl4pPr>
              <a:defRPr sz="1800">
                <a:effectLst/>
              </a:defRPr>
            </a:lvl4pPr>
            <a:lvl5pPr>
              <a:defRPr sz="1800">
                <a:effect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914400"/>
            <a:ext cx="5791200" cy="2552700"/>
          </a:xfrm>
        </p:spPr>
        <p:txBody>
          <a:bodyPr/>
          <a:lstStyle>
            <a:lvl1pPr>
              <a:defRPr sz="2800">
                <a:effectLst/>
              </a:defRPr>
            </a:lvl1pPr>
            <a:lvl2pPr>
              <a:defRPr sz="2400">
                <a:effectLst/>
              </a:defRPr>
            </a:lvl2pPr>
            <a:lvl3pPr>
              <a:defRPr sz="2000">
                <a:effectLst/>
              </a:defRPr>
            </a:lvl3pPr>
            <a:lvl4pPr>
              <a:defRPr sz="1800">
                <a:effectLst/>
              </a:defRPr>
            </a:lvl4pPr>
            <a:lvl5pPr>
              <a:defRPr sz="1800">
                <a:effect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3619500"/>
            <a:ext cx="5791200" cy="2552700"/>
          </a:xfrm>
        </p:spPr>
        <p:txBody>
          <a:bodyPr/>
          <a:lstStyle>
            <a:lvl1pPr>
              <a:defRPr sz="2800">
                <a:effectLst/>
              </a:defRPr>
            </a:lvl1pPr>
            <a:lvl2pPr>
              <a:defRPr sz="2400">
                <a:effectLst/>
              </a:defRPr>
            </a:lvl2pPr>
            <a:lvl3pPr>
              <a:defRPr sz="2000">
                <a:effectLst/>
              </a:defRPr>
            </a:lvl3pPr>
            <a:lvl4pPr>
              <a:defRPr sz="1800">
                <a:effectLst/>
              </a:defRPr>
            </a:lvl4pPr>
            <a:lvl5pPr>
              <a:defRPr sz="1800">
                <a:effect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7602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76200"/>
            <a:ext cx="11176000" cy="762000"/>
          </a:xfrm>
        </p:spPr>
        <p:txBody>
          <a:bodyPr/>
          <a:lstStyle>
            <a:lvl1pPr>
              <a:defRPr>
                <a:effectLst/>
              </a:defRPr>
            </a:lvl1pPr>
          </a:lstStyle>
          <a:p>
            <a:r>
              <a:rPr lang="en-US" dirty="0"/>
              <a:t>Click to edit Master title style</a:t>
            </a:r>
          </a:p>
        </p:txBody>
      </p:sp>
      <p:sp>
        <p:nvSpPr>
          <p:cNvPr id="3" name="Text Placeholder 2"/>
          <p:cNvSpPr>
            <a:spLocks noGrp="1"/>
          </p:cNvSpPr>
          <p:nvPr>
            <p:ph type="body" sz="half" idx="1"/>
          </p:nvPr>
        </p:nvSpPr>
        <p:spPr>
          <a:xfrm>
            <a:off x="203200" y="914400"/>
            <a:ext cx="5791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791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4232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762000"/>
          </a:xfrm>
        </p:spPr>
        <p:txBody>
          <a:bodyPr/>
          <a:lstStyle/>
          <a:p>
            <a:r>
              <a:rPr lang="en-US"/>
              <a:t>Click to edit Master title style</a:t>
            </a:r>
          </a:p>
        </p:txBody>
      </p:sp>
      <p:sp>
        <p:nvSpPr>
          <p:cNvPr id="3" name="Content Placeholder 2"/>
          <p:cNvSpPr>
            <a:spLocks noGrp="1"/>
          </p:cNvSpPr>
          <p:nvPr>
            <p:ph sz="quarter" idx="1"/>
          </p:nvPr>
        </p:nvSpPr>
        <p:spPr>
          <a:xfrm>
            <a:off x="203200" y="1165225"/>
            <a:ext cx="5791200" cy="2579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165225"/>
            <a:ext cx="5791200" cy="2579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203200" y="3897318"/>
            <a:ext cx="5791200" cy="2579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897318"/>
            <a:ext cx="5791200" cy="2579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5561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2" descr="i-tree logobgfade"/>
          <p:cNvPicPr>
            <a:picLocks noChangeArrowheads="1"/>
          </p:cNvPicPr>
          <p:nvPr/>
        </p:nvPicPr>
        <p:blipFill rotWithShape="1">
          <a:blip r:embed="rId11" cstate="email">
            <a:extLst>
              <a:ext uri="{BEBA8EAE-BF5A-486C-A8C5-ECC9F3942E4B}">
                <a14:imgProps xmlns:a14="http://schemas.microsoft.com/office/drawing/2010/main">
                  <a14:imgLayer r:embed="rId12">
                    <a14:imgEffect>
                      <a14:sharpenSoften amount="-25000"/>
                    </a14:imgEffect>
                    <a14:imgEffect>
                      <a14:saturation sat="80000"/>
                    </a14:imgEffect>
                    <a14:imgEffect>
                      <a14:brightnessContrast bright="2000" contrast="16000"/>
                    </a14:imgEffect>
                  </a14:imgLayer>
                </a14:imgProps>
              </a:ext>
              <a:ext uri="{28A0092B-C50C-407E-A947-70E740481C1C}">
                <a14:useLocalDpi xmlns:a14="http://schemas.microsoft.com/office/drawing/2010/main" val="0"/>
              </a:ext>
            </a:extLst>
          </a:blip>
          <a:srcRect l="29419" t="9962" r="284" b="3112"/>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4325190" y="0"/>
            <a:ext cx="3523410" cy="6858000"/>
          </a:xfrm>
          <a:prstGeom prst="rect">
            <a:avLst/>
          </a:prstGeom>
          <a:gradFill flip="none" rotWithShape="1">
            <a:gsLst>
              <a:gs pos="16000">
                <a:schemeClr val="accent3">
                  <a:lumMod val="5000"/>
                  <a:lumOff val="95000"/>
                  <a:alpha val="0"/>
                </a:schemeClr>
              </a:gs>
              <a:gs pos="47000">
                <a:schemeClr val="accent3">
                  <a:lumMod val="45000"/>
                  <a:lumOff val="55000"/>
                </a:schemeClr>
              </a:gs>
              <a:gs pos="83000">
                <a:schemeClr val="accent3">
                  <a:lumMod val="45000"/>
                  <a:lumOff val="55000"/>
                </a:schemeClr>
              </a:gs>
              <a:gs pos="100000">
                <a:schemeClr val="accent3">
                  <a:lumMod val="30000"/>
                  <a:lumOff val="7000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sng" strike="noStrike" cap="none" normalizeH="0" baseline="0" dirty="0">
              <a:ln>
                <a:noFill/>
              </a:ln>
              <a:solidFill>
                <a:schemeClr val="tx1"/>
              </a:solidFill>
              <a:effectLst/>
              <a:latin typeface="Arial" pitchFamily="34" charset="0"/>
            </a:endParaRPr>
          </a:p>
        </p:txBody>
      </p:sp>
      <p:sp>
        <p:nvSpPr>
          <p:cNvPr id="1026" name="Rectangle 2"/>
          <p:cNvSpPr>
            <a:spLocks noGrp="1" noChangeArrowheads="1"/>
          </p:cNvSpPr>
          <p:nvPr>
            <p:ph type="title"/>
          </p:nvPr>
        </p:nvSpPr>
        <p:spPr bwMode="auto">
          <a:xfrm>
            <a:off x="203200" y="228600"/>
            <a:ext cx="1115060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203200" y="1066800"/>
            <a:ext cx="11785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22773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rtl="0" eaLnBrk="1" fontAlgn="base" hangingPunct="1">
        <a:spcBef>
          <a:spcPct val="0"/>
        </a:spcBef>
        <a:spcAft>
          <a:spcPct val="0"/>
        </a:spcAft>
        <a:defRPr sz="3200" b="1">
          <a:solidFill>
            <a:srgbClr val="0070C0"/>
          </a:solidFill>
          <a:effectLst/>
          <a:latin typeface="Calibri" pitchFamily="34" charset="0"/>
          <a:ea typeface="+mj-ea"/>
          <a:cs typeface="+mj-cs"/>
        </a:defRPr>
      </a:lvl1pPr>
      <a:lvl2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2pPr>
      <a:lvl3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3pPr>
      <a:lvl4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4pPr>
      <a:lvl5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5pPr>
      <a:lvl6pPr marL="4572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6pPr>
      <a:lvl7pPr marL="9144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7pPr>
      <a:lvl8pPr marL="13716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8pPr>
      <a:lvl9pPr marL="18288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9pPr>
    </p:titleStyle>
    <p:bodyStyle>
      <a:lvl1pPr marL="342900" indent="-342900" algn="l" rtl="0" eaLnBrk="1" fontAlgn="base" hangingPunct="1">
        <a:spcBef>
          <a:spcPct val="20000"/>
        </a:spcBef>
        <a:spcAft>
          <a:spcPct val="0"/>
        </a:spcAft>
        <a:buFont typeface="Wingdings" pitchFamily="2" charset="2"/>
        <a:buBlip>
          <a:blip r:embed="rId13"/>
        </a:buBlip>
        <a:defRPr sz="2800">
          <a:solidFill>
            <a:schemeClr val="tx1"/>
          </a:solidFill>
          <a:effectLst/>
          <a:latin typeface="Calibri" pitchFamily="34" charset="0"/>
          <a:ea typeface="+mn-ea"/>
          <a:cs typeface="+mn-cs"/>
        </a:defRPr>
      </a:lvl1pPr>
      <a:lvl2pPr marL="742950" indent="-285750" algn="l" rtl="0" eaLnBrk="1" fontAlgn="base" hangingPunct="1">
        <a:spcBef>
          <a:spcPct val="20000"/>
        </a:spcBef>
        <a:spcAft>
          <a:spcPct val="0"/>
        </a:spcAft>
        <a:buClr>
          <a:srgbClr val="731400"/>
        </a:buClr>
        <a:buSzPct val="85000"/>
        <a:buFont typeface="Wingdings" pitchFamily="2" charset="2"/>
        <a:buChar char="Ø"/>
        <a:defRPr sz="2400">
          <a:solidFill>
            <a:schemeClr val="tx1"/>
          </a:solidFill>
          <a:effectLst/>
          <a:latin typeface="Calibri" pitchFamily="34" charset="0"/>
        </a:defRPr>
      </a:lvl2pPr>
      <a:lvl3pPr marL="1143000" indent="-228600" algn="l" rtl="0" eaLnBrk="1" fontAlgn="base" hangingPunct="1">
        <a:spcBef>
          <a:spcPct val="20000"/>
        </a:spcBef>
        <a:spcAft>
          <a:spcPct val="0"/>
        </a:spcAft>
        <a:buClr>
          <a:srgbClr val="731400"/>
        </a:buClr>
        <a:buSzPct val="85000"/>
        <a:buFont typeface="Arial" pitchFamily="34" charset="0"/>
        <a:buChar char="•"/>
        <a:defRPr sz="2000">
          <a:solidFill>
            <a:schemeClr val="tx1"/>
          </a:solidFill>
          <a:effectLst/>
          <a:latin typeface="Calibri" pitchFamily="34" charset="0"/>
        </a:defRPr>
      </a:lvl3pPr>
      <a:lvl4pPr marL="1600200" indent="-228600" algn="l" rtl="0" eaLnBrk="1" fontAlgn="base" hangingPunct="1">
        <a:spcBef>
          <a:spcPct val="20000"/>
        </a:spcBef>
        <a:spcAft>
          <a:spcPct val="0"/>
        </a:spcAft>
        <a:buClr>
          <a:srgbClr val="731400"/>
        </a:buClr>
        <a:buSzPct val="85000"/>
        <a:buFont typeface="Calibri" pitchFamily="34" charset="0"/>
        <a:buChar char="⁻"/>
        <a:defRPr sz="1800">
          <a:solidFill>
            <a:schemeClr val="tx1"/>
          </a:solidFill>
          <a:effectLst/>
          <a:latin typeface="Calibri" pitchFamily="34" charset="0"/>
        </a:defRPr>
      </a:lvl4pPr>
      <a:lvl5pPr marL="2057400" indent="-228600" algn="l" rtl="0" eaLnBrk="1" fontAlgn="base" hangingPunct="1">
        <a:spcBef>
          <a:spcPct val="20000"/>
        </a:spcBef>
        <a:spcAft>
          <a:spcPct val="0"/>
        </a:spcAft>
        <a:buClr>
          <a:srgbClr val="731400"/>
        </a:buClr>
        <a:buSzPct val="85000"/>
        <a:buFont typeface="Calibri" pitchFamily="34" charset="0"/>
        <a:buChar char="⁻"/>
        <a:defRPr sz="1800">
          <a:solidFill>
            <a:schemeClr val="tx1"/>
          </a:solidFill>
          <a:effectLst/>
          <a:latin typeface="Calibri" pitchFamily="34" charset="0"/>
        </a:defRPr>
      </a:lvl5pPr>
      <a:lvl6pPr marL="2514600" indent="-228600" algn="l" rtl="0" eaLnBrk="1" fontAlgn="base" hangingPunct="1">
        <a:spcBef>
          <a:spcPct val="20000"/>
        </a:spcBef>
        <a:spcAft>
          <a:spcPct val="0"/>
        </a:spcAft>
        <a:buFont typeface="Wingdings" pitchFamily="2" charset="2"/>
        <a:buBlip>
          <a:blip r:embed="rId13"/>
        </a:buBlip>
        <a:defRPr>
          <a:solidFill>
            <a:schemeClr val="tx1"/>
          </a:solidFill>
          <a:latin typeface="+mn-lt"/>
        </a:defRPr>
      </a:lvl6pPr>
      <a:lvl7pPr marL="2971800" indent="-228600" algn="l" rtl="0" eaLnBrk="1" fontAlgn="base" hangingPunct="1">
        <a:spcBef>
          <a:spcPct val="20000"/>
        </a:spcBef>
        <a:spcAft>
          <a:spcPct val="0"/>
        </a:spcAft>
        <a:buFont typeface="Wingdings" pitchFamily="2" charset="2"/>
        <a:buBlip>
          <a:blip r:embed="rId13"/>
        </a:buBlip>
        <a:defRPr>
          <a:solidFill>
            <a:schemeClr val="tx1"/>
          </a:solidFill>
          <a:latin typeface="+mn-lt"/>
        </a:defRPr>
      </a:lvl7pPr>
      <a:lvl8pPr marL="3429000" indent="-228600" algn="l" rtl="0" eaLnBrk="1" fontAlgn="base" hangingPunct="1">
        <a:spcBef>
          <a:spcPct val="20000"/>
        </a:spcBef>
        <a:spcAft>
          <a:spcPct val="0"/>
        </a:spcAft>
        <a:buFont typeface="Wingdings" pitchFamily="2" charset="2"/>
        <a:buBlip>
          <a:blip r:embed="rId13"/>
        </a:buBlip>
        <a:defRPr>
          <a:solidFill>
            <a:schemeClr val="tx1"/>
          </a:solidFill>
          <a:latin typeface="+mn-lt"/>
        </a:defRPr>
      </a:lvl8pPr>
      <a:lvl9pPr marL="3886200" indent="-228600" algn="l" rtl="0" eaLnBrk="1" fontAlgn="base" hangingPunct="1">
        <a:spcBef>
          <a:spcPct val="20000"/>
        </a:spcBef>
        <a:spcAft>
          <a:spcPct val="0"/>
        </a:spcAft>
        <a:buFont typeface="Wingdings" pitchFamily="2" charset="2"/>
        <a:buBlip>
          <a:blip r:embed="rId13"/>
        </a:buBlip>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5EECB06A-9E89-49FA-B0F9-70A665F68D8B}"/>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524000" y="955078"/>
            <a:ext cx="9144000" cy="4947845"/>
          </a:xfrm>
          <a:prstGeom prst="rect">
            <a:avLst/>
          </a:prstGeom>
        </p:spPr>
      </p:pic>
      <p:pic>
        <p:nvPicPr>
          <p:cNvPr id="6" name="Picture 2" descr="i-tree logo"/>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2049" y="152400"/>
            <a:ext cx="1333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 xmlns:a16="http://schemas.microsoft.com/office/drawing/2014/main" id="{B3FBA05A-5AC6-4777-817C-5D30B9AFEB69}"/>
              </a:ext>
            </a:extLst>
          </p:cNvPr>
          <p:cNvSpPr txBox="1">
            <a:spLocks/>
          </p:cNvSpPr>
          <p:nvPr/>
        </p:nvSpPr>
        <p:spPr bwMode="auto">
          <a:xfrm>
            <a:off x="1272168" y="2566565"/>
            <a:ext cx="10045301" cy="12618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l" rtl="0" eaLnBrk="1" fontAlgn="base" hangingPunct="1">
              <a:spcBef>
                <a:spcPct val="0"/>
              </a:spcBef>
              <a:spcAft>
                <a:spcPct val="0"/>
              </a:spcAft>
              <a:defRPr sz="3200" b="1">
                <a:solidFill>
                  <a:srgbClr val="0070C0"/>
                </a:solidFill>
                <a:effectLst/>
                <a:latin typeface="Calibri" pitchFamily="34" charset="0"/>
                <a:ea typeface="+mj-ea"/>
                <a:cs typeface="+mj-cs"/>
              </a:defRPr>
            </a:lvl1pPr>
            <a:lvl2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2pPr>
            <a:lvl3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3pPr>
            <a:lvl4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4pPr>
            <a:lvl5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5pPr>
            <a:lvl6pPr marL="4572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6pPr>
            <a:lvl7pPr marL="9144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7pPr>
            <a:lvl8pPr marL="13716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8pPr>
            <a:lvl9pPr marL="18288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9pPr>
          </a:lstStyle>
          <a:p>
            <a:pPr algn="ctr"/>
            <a:r>
              <a:rPr lang="en-US" sz="3800" b="0" kern="0" dirty="0" err="1" smtClean="0">
                <a:solidFill>
                  <a:srgbClr val="0062AC"/>
                </a:solidFill>
              </a:rPr>
              <a:t>Bài</a:t>
            </a:r>
            <a:r>
              <a:rPr lang="en-US" sz="3800" b="0" kern="0" dirty="0" smtClean="0">
                <a:solidFill>
                  <a:srgbClr val="0062AC"/>
                </a:solidFill>
              </a:rPr>
              <a:t> </a:t>
            </a:r>
            <a:r>
              <a:rPr lang="en-US" sz="3800" b="0" kern="0" dirty="0" smtClean="0">
                <a:solidFill>
                  <a:srgbClr val="0062AC"/>
                </a:solidFill>
              </a:rPr>
              <a:t>3</a:t>
            </a:r>
            <a:endParaRPr lang="en-US" sz="3800" b="0" kern="0" dirty="0">
              <a:solidFill>
                <a:srgbClr val="0062AC"/>
              </a:solidFill>
            </a:endParaRPr>
          </a:p>
          <a:p>
            <a:pPr algn="ctr"/>
            <a:r>
              <a:rPr lang="en-US" sz="3800" b="0" kern="0" dirty="0" err="1" smtClean="0">
                <a:solidFill>
                  <a:srgbClr val="0062AC"/>
                </a:solidFill>
              </a:rPr>
              <a:t>Tổng</a:t>
            </a:r>
            <a:r>
              <a:rPr lang="en-US" sz="3800" b="0" kern="0" dirty="0" smtClean="0">
                <a:solidFill>
                  <a:srgbClr val="0062AC"/>
                </a:solidFill>
              </a:rPr>
              <a:t> </a:t>
            </a:r>
            <a:r>
              <a:rPr lang="en-US" sz="3800" b="0" kern="0" dirty="0" err="1" smtClean="0">
                <a:solidFill>
                  <a:srgbClr val="0062AC"/>
                </a:solidFill>
              </a:rPr>
              <a:t>quan</a:t>
            </a:r>
            <a:r>
              <a:rPr lang="en-US" sz="3800" b="0" kern="0" dirty="0" smtClean="0">
                <a:solidFill>
                  <a:srgbClr val="0062AC"/>
                </a:solidFill>
              </a:rPr>
              <a:t> </a:t>
            </a:r>
            <a:r>
              <a:rPr lang="en-US" sz="3800" b="0" kern="0" dirty="0" err="1" smtClean="0">
                <a:solidFill>
                  <a:srgbClr val="0062AC"/>
                </a:solidFill>
              </a:rPr>
              <a:t>về</a:t>
            </a:r>
            <a:r>
              <a:rPr lang="en-US" sz="3800" b="0" kern="0" dirty="0" smtClean="0">
                <a:solidFill>
                  <a:srgbClr val="0062AC"/>
                </a:solidFill>
              </a:rPr>
              <a:t> </a:t>
            </a:r>
            <a:r>
              <a:rPr lang="en-US" sz="3800" b="0" kern="0" dirty="0" smtClean="0">
                <a:solidFill>
                  <a:srgbClr val="0062AC"/>
                </a:solidFill>
              </a:rPr>
              <a:t>ITREE _ </a:t>
            </a:r>
            <a:r>
              <a:rPr lang="en-US" sz="3800" b="0" kern="0" dirty="0" smtClean="0">
                <a:solidFill>
                  <a:srgbClr val="0062AC"/>
                </a:solidFill>
              </a:rPr>
              <a:t>ECO</a:t>
            </a:r>
            <a:endParaRPr lang="en-US" sz="3800" b="0" kern="0" dirty="0">
              <a:solidFill>
                <a:srgbClr val="0062AC"/>
              </a:solidFill>
            </a:endParaRPr>
          </a:p>
        </p:txBody>
      </p:sp>
      <p:pic>
        <p:nvPicPr>
          <p:cNvPr id="1026" name="Picture 2" descr="C:\Users\admin\Desktop\logo-có-sloga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411"/>
          <a:stretch/>
        </p:blipFill>
        <p:spPr bwMode="auto">
          <a:xfrm>
            <a:off x="4813195" y="0"/>
            <a:ext cx="2565609" cy="119428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ogo Tes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623" y="152400"/>
            <a:ext cx="1873250" cy="187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302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275" y="170458"/>
            <a:ext cx="86868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70C0"/>
                </a:solidFill>
                <a:effectLst/>
                <a:uLnTx/>
                <a:uFillTx/>
                <a:latin typeface="Calibri" panose="020F0502020204030204" pitchFamily="34" charset="0"/>
                <a:ea typeface="+mn-ea"/>
                <a:cs typeface="Arial" panose="020B0604020202020204" pitchFamily="34" charset="0"/>
              </a:rPr>
              <a:t>i-Tree Eco: </a:t>
            </a:r>
            <a:r>
              <a:rPr lang="en-US" sz="3000" noProof="0" dirty="0" err="1" smtClean="0">
                <a:solidFill>
                  <a:srgbClr val="FF0000"/>
                </a:solidFill>
                <a:latin typeface="Calibri" panose="020F0502020204030204" pitchFamily="34" charset="0"/>
                <a:cs typeface="Arial" panose="020B0604020202020204" pitchFamily="34" charset="0"/>
              </a:rPr>
              <a:t>điểm</a:t>
            </a:r>
            <a:r>
              <a:rPr lang="en-US" sz="3000" noProof="0" dirty="0" smtClean="0">
                <a:solidFill>
                  <a:srgbClr val="FF0000"/>
                </a:solidFill>
                <a:latin typeface="Calibri" panose="020F0502020204030204" pitchFamily="34" charset="0"/>
                <a:cs typeface="Arial" panose="020B0604020202020204" pitchFamily="34" charset="0"/>
              </a:rPr>
              <a:t> </a:t>
            </a:r>
            <a:r>
              <a:rPr lang="en-US" sz="3000" noProof="0" dirty="0" err="1" smtClean="0">
                <a:solidFill>
                  <a:srgbClr val="FF0000"/>
                </a:solidFill>
                <a:latin typeface="Calibri" panose="020F0502020204030204" pitchFamily="34" charset="0"/>
                <a:cs typeface="Arial" panose="020B0604020202020204" pitchFamily="34" charset="0"/>
              </a:rPr>
              <a:t>yếu</a:t>
            </a:r>
            <a:endParaRPr kumimoji="0" lang="en-US" sz="30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
        <p:nvSpPr>
          <p:cNvPr id="5" name="Content Placeholder 4">
            <a:extLst>
              <a:ext uri="{FF2B5EF4-FFF2-40B4-BE49-F238E27FC236}">
                <a16:creationId xmlns="" xmlns:a16="http://schemas.microsoft.com/office/drawing/2014/main" id="{F6B3BDF5-C5A2-4997-B5E2-316D9895D40F}"/>
              </a:ext>
            </a:extLst>
          </p:cNvPr>
          <p:cNvSpPr>
            <a:spLocks noGrp="1"/>
          </p:cNvSpPr>
          <p:nvPr>
            <p:ph idx="1"/>
          </p:nvPr>
        </p:nvSpPr>
        <p:spPr>
          <a:xfrm>
            <a:off x="0" y="878257"/>
            <a:ext cx="4947557" cy="5694402"/>
          </a:xfrm>
        </p:spPr>
        <p:txBody>
          <a:bodyPr>
            <a:normAutofit lnSpcReduction="10000"/>
          </a:bodyPr>
          <a:lstStyle/>
          <a:p>
            <a:pPr marL="285750" indent="-285750" defTabSz="914377">
              <a:spcBef>
                <a:spcPts val="1200"/>
              </a:spcBef>
            </a:pPr>
            <a:r>
              <a:rPr lang="vi-VN" sz="2000" b="1" dirty="0">
                <a:solidFill>
                  <a:srgbClr val="000000"/>
                </a:solidFill>
              </a:rPr>
              <a:t>Giới hạn về không gian </a:t>
            </a:r>
            <a:r>
              <a:rPr lang="vi-VN" sz="2000" b="1" dirty="0" smtClean="0">
                <a:solidFill>
                  <a:srgbClr val="000000"/>
                </a:solidFill>
              </a:rPr>
              <a:t>– </a:t>
            </a:r>
            <a:r>
              <a:rPr lang="en-US" sz="2000" dirty="0" err="1" smtClean="0">
                <a:solidFill>
                  <a:srgbClr val="000000"/>
                </a:solidFill>
              </a:rPr>
              <a:t>dữ</a:t>
            </a:r>
            <a:r>
              <a:rPr lang="en-US" sz="2000" dirty="0" smtClean="0">
                <a:solidFill>
                  <a:srgbClr val="000000"/>
                </a:solidFill>
              </a:rPr>
              <a:t> </a:t>
            </a:r>
            <a:r>
              <a:rPr lang="en-US" sz="2000" dirty="0" err="1" smtClean="0">
                <a:solidFill>
                  <a:srgbClr val="000000"/>
                </a:solidFill>
              </a:rPr>
              <a:t>liệu</a:t>
            </a:r>
            <a:r>
              <a:rPr lang="en-US" sz="2000" dirty="0" smtClean="0">
                <a:solidFill>
                  <a:srgbClr val="000000"/>
                </a:solidFill>
              </a:rPr>
              <a:t> </a:t>
            </a:r>
            <a:r>
              <a:rPr lang="vi-VN" sz="2000" dirty="0" smtClean="0">
                <a:solidFill>
                  <a:srgbClr val="000000"/>
                </a:solidFill>
              </a:rPr>
              <a:t>ô </a:t>
            </a:r>
            <a:r>
              <a:rPr lang="vi-VN" sz="2000" dirty="0">
                <a:solidFill>
                  <a:srgbClr val="000000"/>
                </a:solidFill>
              </a:rPr>
              <a:t>nhiễm và thời tiết có thể thay đổi trong khu vực dự án</a:t>
            </a:r>
            <a:endParaRPr lang="en-US" sz="2000" kern="1200" dirty="0">
              <a:solidFill>
                <a:sysClr val="windowText" lastClr="000000"/>
              </a:solidFill>
            </a:endParaRPr>
          </a:p>
          <a:p>
            <a:pPr marL="285750" indent="-285750" defTabSz="914377">
              <a:spcBef>
                <a:spcPts val="1200"/>
              </a:spcBef>
            </a:pPr>
            <a:r>
              <a:rPr lang="vi-VN" sz="2000" b="1" kern="1200" dirty="0">
                <a:solidFill>
                  <a:sysClr val="windowText" lastClr="000000"/>
                </a:solidFill>
              </a:rPr>
              <a:t>Giới hạn dữ liệu cục bộ - </a:t>
            </a:r>
            <a:r>
              <a:rPr lang="vi-VN" sz="2000" kern="1200" dirty="0">
                <a:solidFill>
                  <a:sysClr val="windowText" lastClr="000000"/>
                </a:solidFill>
              </a:rPr>
              <a:t>có thể không có sẵn hoặc đại diện cho các điều kiện</a:t>
            </a:r>
            <a:r>
              <a:rPr lang="en-US" sz="2000" kern="1200" dirty="0" smtClean="0">
                <a:solidFill>
                  <a:sysClr val="windowText" lastClr="000000"/>
                </a:solidFill>
              </a:rPr>
              <a:t>.</a:t>
            </a:r>
            <a:endParaRPr lang="en-US" sz="2000" kern="1200" dirty="0">
              <a:solidFill>
                <a:sysClr val="windowText" lastClr="000000"/>
              </a:solidFill>
            </a:endParaRPr>
          </a:p>
          <a:p>
            <a:pPr marL="0" indent="0" defTabSz="914377" fontAlgn="auto">
              <a:spcBef>
                <a:spcPts val="1200"/>
              </a:spcBef>
              <a:spcAft>
                <a:spcPts val="0"/>
              </a:spcAft>
              <a:buNone/>
              <a:defRPr/>
            </a:pPr>
            <a:endParaRPr lang="en-US" sz="2000" dirty="0">
              <a:solidFill>
                <a:srgbClr val="000000"/>
              </a:solidFill>
            </a:endParaRPr>
          </a:p>
          <a:p>
            <a:pPr marL="285750" indent="-285750" defTabSz="914377" fontAlgn="auto">
              <a:spcBef>
                <a:spcPts val="1200"/>
              </a:spcBef>
              <a:spcAft>
                <a:spcPts val="0"/>
              </a:spcAft>
              <a:defRPr/>
            </a:pPr>
            <a:r>
              <a:rPr lang="vi-VN" sz="2000" b="1" kern="1200" dirty="0" smtClean="0">
                <a:solidFill>
                  <a:sysClr val="windowText" lastClr="000000"/>
                </a:solidFill>
              </a:rPr>
              <a:t>Các </a:t>
            </a:r>
            <a:r>
              <a:rPr lang="vi-VN" sz="2000" b="1" kern="1200" dirty="0">
                <a:solidFill>
                  <a:sysClr val="windowText" lastClr="000000"/>
                </a:solidFill>
              </a:rPr>
              <a:t>hạn chế của dự báo - </a:t>
            </a:r>
            <a:r>
              <a:rPr lang="vi-VN" sz="2000" kern="1200" dirty="0">
                <a:solidFill>
                  <a:sysClr val="windowText" lastClr="000000"/>
                </a:solidFill>
              </a:rPr>
              <a:t>Các phương trình &amp; báo cáo về sinh khối và sinh trưởng của loài cụ thể có giới hạn</a:t>
            </a:r>
            <a:endParaRPr lang="en-US" sz="2000" kern="1200" dirty="0">
              <a:solidFill>
                <a:sysClr val="windowText" lastClr="000000"/>
              </a:solidFill>
            </a:endParaRPr>
          </a:p>
          <a:p>
            <a:pPr marL="285750" indent="-285750" defTabSz="914377" fontAlgn="auto">
              <a:spcBef>
                <a:spcPts val="1200"/>
              </a:spcBef>
              <a:spcAft>
                <a:spcPts val="0"/>
              </a:spcAft>
              <a:defRPr/>
            </a:pPr>
            <a:endParaRPr lang="en-US" sz="2000" kern="1200" dirty="0">
              <a:solidFill>
                <a:sysClr val="windowText" lastClr="000000"/>
              </a:solidFill>
            </a:endParaRPr>
          </a:p>
          <a:p>
            <a:pPr marL="285750" indent="-285750" defTabSz="914377" fontAlgn="auto">
              <a:spcBef>
                <a:spcPts val="1200"/>
              </a:spcBef>
              <a:spcAft>
                <a:spcPts val="0"/>
              </a:spcAft>
            </a:pPr>
            <a:r>
              <a:rPr lang="en-US" sz="2000" b="1" kern="1200" dirty="0" err="1" smtClean="0">
                <a:solidFill>
                  <a:sysClr val="windowText" lastClr="000000"/>
                </a:solidFill>
              </a:rPr>
              <a:t>Phần</a:t>
            </a:r>
            <a:r>
              <a:rPr lang="en-US" sz="2000" b="1" kern="1200" dirty="0" smtClean="0">
                <a:solidFill>
                  <a:sysClr val="windowText" lastClr="000000"/>
                </a:solidFill>
              </a:rPr>
              <a:t> </a:t>
            </a:r>
            <a:r>
              <a:rPr lang="en-US" sz="2000" b="1" kern="1200" dirty="0" err="1" smtClean="0">
                <a:solidFill>
                  <a:sysClr val="windowText" lastClr="000000"/>
                </a:solidFill>
              </a:rPr>
              <a:t>mềm</a:t>
            </a:r>
            <a:r>
              <a:rPr lang="en-US" sz="2000" kern="1200" dirty="0" smtClean="0">
                <a:solidFill>
                  <a:sysClr val="windowText" lastClr="000000"/>
                </a:solidFill>
              </a:rPr>
              <a:t>– </a:t>
            </a:r>
            <a:r>
              <a:rPr lang="en-US" sz="2000" kern="1200" dirty="0" err="1" smtClean="0">
                <a:solidFill>
                  <a:sysClr val="windowText" lastClr="000000"/>
                </a:solidFill>
              </a:rPr>
              <a:t>phần</a:t>
            </a:r>
            <a:r>
              <a:rPr lang="en-US" sz="2000" kern="1200" dirty="0" smtClean="0">
                <a:solidFill>
                  <a:sysClr val="windowText" lastClr="000000"/>
                </a:solidFill>
              </a:rPr>
              <a:t> </a:t>
            </a:r>
            <a:r>
              <a:rPr lang="en-US" sz="2000" kern="1200" dirty="0" err="1" smtClean="0">
                <a:solidFill>
                  <a:sysClr val="windowText" lastClr="000000"/>
                </a:solidFill>
              </a:rPr>
              <a:t>mềm</a:t>
            </a:r>
            <a:r>
              <a:rPr lang="en-US" sz="2000" kern="1200" dirty="0" smtClean="0">
                <a:solidFill>
                  <a:sysClr val="windowText" lastClr="000000"/>
                </a:solidFill>
              </a:rPr>
              <a:t> </a:t>
            </a:r>
            <a:r>
              <a:rPr lang="en-US" sz="2000" kern="1200" dirty="0">
                <a:solidFill>
                  <a:sysClr val="windowText" lastClr="000000"/>
                </a:solidFill>
              </a:rPr>
              <a:t>Eco </a:t>
            </a:r>
            <a:r>
              <a:rPr lang="en-US" sz="2000" kern="1200" dirty="0" err="1" smtClean="0">
                <a:solidFill>
                  <a:sysClr val="windowText" lastClr="000000"/>
                </a:solidFill>
              </a:rPr>
              <a:t>có</a:t>
            </a:r>
            <a:r>
              <a:rPr lang="en-US" sz="2000" kern="1200" dirty="0" smtClean="0">
                <a:solidFill>
                  <a:sysClr val="windowText" lastClr="000000"/>
                </a:solidFill>
              </a:rPr>
              <a:t> </a:t>
            </a:r>
            <a:r>
              <a:rPr lang="en-US" sz="2000" kern="1200" dirty="0" err="1" smtClean="0">
                <a:solidFill>
                  <a:sysClr val="windowText" lastClr="000000"/>
                </a:solidFill>
              </a:rPr>
              <a:t>thể</a:t>
            </a:r>
            <a:r>
              <a:rPr lang="en-US" sz="2000" kern="1200" dirty="0" smtClean="0">
                <a:solidFill>
                  <a:sysClr val="windowText" lastClr="000000"/>
                </a:solidFill>
              </a:rPr>
              <a:t> </a:t>
            </a:r>
            <a:r>
              <a:rPr lang="en-US" sz="2000" kern="1200" dirty="0" err="1" smtClean="0">
                <a:solidFill>
                  <a:sysClr val="windowText" lastClr="000000"/>
                </a:solidFill>
              </a:rPr>
              <a:t>là</a:t>
            </a:r>
            <a:r>
              <a:rPr lang="en-US" sz="2000" kern="1200" dirty="0" smtClean="0">
                <a:solidFill>
                  <a:sysClr val="windowText" lastClr="000000"/>
                </a:solidFill>
              </a:rPr>
              <a:t> </a:t>
            </a:r>
            <a:r>
              <a:rPr lang="en-US" sz="2000" kern="1200" dirty="0" err="1" smtClean="0">
                <a:solidFill>
                  <a:sysClr val="windowText" lastClr="000000"/>
                </a:solidFill>
              </a:rPr>
              <a:t>thách</a:t>
            </a:r>
            <a:r>
              <a:rPr lang="en-US" sz="2000" kern="1200" dirty="0" smtClean="0">
                <a:solidFill>
                  <a:sysClr val="windowText" lastClr="000000"/>
                </a:solidFill>
              </a:rPr>
              <a:t> </a:t>
            </a:r>
            <a:r>
              <a:rPr lang="en-US" sz="2000" kern="1200" dirty="0" err="1" smtClean="0">
                <a:solidFill>
                  <a:sysClr val="windowText" lastClr="000000"/>
                </a:solidFill>
              </a:rPr>
              <a:t>thức</a:t>
            </a:r>
            <a:r>
              <a:rPr lang="en-US" sz="2000" kern="1200" dirty="0" smtClean="0">
                <a:solidFill>
                  <a:sysClr val="windowText" lastClr="000000"/>
                </a:solidFill>
              </a:rPr>
              <a:t> </a:t>
            </a:r>
            <a:r>
              <a:rPr lang="en-US" sz="2000" kern="1200" dirty="0" err="1" smtClean="0">
                <a:solidFill>
                  <a:sysClr val="windowText" lastClr="000000"/>
                </a:solidFill>
              </a:rPr>
              <a:t>để</a:t>
            </a:r>
            <a:r>
              <a:rPr lang="en-US" sz="2000" kern="1200" dirty="0" smtClean="0">
                <a:solidFill>
                  <a:sysClr val="windowText" lastClr="000000"/>
                </a:solidFill>
              </a:rPr>
              <a:t> </a:t>
            </a:r>
            <a:r>
              <a:rPr lang="en-US" sz="2000" kern="1200" dirty="0" err="1" smtClean="0">
                <a:solidFill>
                  <a:sysClr val="windowText" lastClr="000000"/>
                </a:solidFill>
              </a:rPr>
              <a:t>làm</a:t>
            </a:r>
            <a:r>
              <a:rPr lang="en-US" sz="2000" kern="1200" dirty="0" smtClean="0">
                <a:solidFill>
                  <a:sysClr val="windowText" lastClr="000000"/>
                </a:solidFill>
              </a:rPr>
              <a:t> </a:t>
            </a:r>
            <a:r>
              <a:rPr lang="en-US" sz="2000" kern="1200" dirty="0" err="1" smtClean="0">
                <a:solidFill>
                  <a:sysClr val="windowText" lastClr="000000"/>
                </a:solidFill>
              </a:rPr>
              <a:t>quen</a:t>
            </a:r>
            <a:r>
              <a:rPr lang="en-US" sz="2000" kern="1200" dirty="0" smtClean="0">
                <a:solidFill>
                  <a:sysClr val="windowText" lastClr="000000"/>
                </a:solidFill>
              </a:rPr>
              <a:t>, </a:t>
            </a:r>
            <a:r>
              <a:rPr lang="en-US" sz="2000" kern="1200" dirty="0" err="1" smtClean="0">
                <a:solidFill>
                  <a:sysClr val="windowText" lastClr="000000"/>
                </a:solidFill>
              </a:rPr>
              <a:t>yêu</a:t>
            </a:r>
            <a:r>
              <a:rPr lang="en-US" sz="2000" kern="1200" dirty="0" smtClean="0">
                <a:solidFill>
                  <a:sysClr val="windowText" lastClr="000000"/>
                </a:solidFill>
              </a:rPr>
              <a:t> </a:t>
            </a:r>
            <a:r>
              <a:rPr lang="en-US" sz="2000" kern="1200" dirty="0" err="1" smtClean="0">
                <a:solidFill>
                  <a:sysClr val="windowText" lastClr="000000"/>
                </a:solidFill>
              </a:rPr>
              <a:t>cầu</a:t>
            </a:r>
            <a:r>
              <a:rPr lang="en-US" sz="2000" kern="1200" dirty="0" smtClean="0">
                <a:solidFill>
                  <a:sysClr val="windowText" lastClr="000000"/>
                </a:solidFill>
              </a:rPr>
              <a:t> </a:t>
            </a:r>
            <a:r>
              <a:rPr lang="en-US" sz="2000" kern="1200" dirty="0" err="1" smtClean="0">
                <a:solidFill>
                  <a:sysClr val="windowText" lastClr="000000"/>
                </a:solidFill>
              </a:rPr>
              <a:t>chuyển</a:t>
            </a:r>
            <a:r>
              <a:rPr lang="en-US" sz="2000" kern="1200" dirty="0" smtClean="0">
                <a:solidFill>
                  <a:sysClr val="windowText" lastClr="000000"/>
                </a:solidFill>
              </a:rPr>
              <a:t> </a:t>
            </a:r>
            <a:r>
              <a:rPr lang="en-US" sz="2000" kern="1200" dirty="0" err="1" smtClean="0">
                <a:solidFill>
                  <a:sysClr val="windowText" lastClr="000000"/>
                </a:solidFill>
              </a:rPr>
              <a:t>dữ</a:t>
            </a:r>
            <a:r>
              <a:rPr lang="en-US" sz="2000" kern="1200" dirty="0" smtClean="0">
                <a:solidFill>
                  <a:sysClr val="windowText" lastClr="000000"/>
                </a:solidFill>
              </a:rPr>
              <a:t> </a:t>
            </a:r>
            <a:r>
              <a:rPr lang="en-US" sz="2000" kern="1200" dirty="0" err="1" smtClean="0">
                <a:solidFill>
                  <a:sysClr val="windowText" lastClr="000000"/>
                </a:solidFill>
              </a:rPr>
              <a:t>liệu</a:t>
            </a:r>
            <a:r>
              <a:rPr lang="en-US" sz="2000" kern="1200" dirty="0" smtClean="0">
                <a:solidFill>
                  <a:sysClr val="windowText" lastClr="000000"/>
                </a:solidFill>
              </a:rPr>
              <a:t> </a:t>
            </a:r>
            <a:r>
              <a:rPr lang="en-US" sz="2000" kern="1200" dirty="0" err="1" smtClean="0">
                <a:solidFill>
                  <a:sysClr val="windowText" lastClr="000000"/>
                </a:solidFill>
              </a:rPr>
              <a:t>bên</a:t>
            </a:r>
            <a:r>
              <a:rPr lang="en-US" sz="2000" kern="1200" dirty="0" smtClean="0">
                <a:solidFill>
                  <a:sysClr val="windowText" lastClr="000000"/>
                </a:solidFill>
              </a:rPr>
              <a:t> </a:t>
            </a:r>
            <a:r>
              <a:rPr lang="en-US" sz="2000" kern="1200" dirty="0" err="1" smtClean="0">
                <a:solidFill>
                  <a:sysClr val="windowText" lastClr="000000"/>
                </a:solidFill>
              </a:rPr>
              <a:t>ngoài</a:t>
            </a:r>
            <a:endParaRPr lang="en-US" sz="2000" kern="1200" dirty="0">
              <a:solidFill>
                <a:sysClr val="windowText" lastClr="000000"/>
              </a:solidFill>
            </a:endParaRPr>
          </a:p>
          <a:p>
            <a:pPr marL="285750" indent="-285750" defTabSz="914377" fontAlgn="auto">
              <a:spcBef>
                <a:spcPts val="1200"/>
              </a:spcBef>
              <a:spcAft>
                <a:spcPts val="0"/>
              </a:spcAft>
            </a:pPr>
            <a:r>
              <a:rPr lang="vi-VN" sz="2000" b="1" dirty="0">
                <a:solidFill>
                  <a:srgbClr val="000000"/>
                </a:solidFill>
              </a:rPr>
              <a:t>Độ chính xác phụ thuộc vào dữ liệu </a:t>
            </a:r>
            <a:r>
              <a:rPr lang="en-US" sz="2000" b="1" dirty="0" err="1" smtClean="0">
                <a:solidFill>
                  <a:srgbClr val="000000"/>
                </a:solidFill>
              </a:rPr>
              <a:t>đầu</a:t>
            </a:r>
            <a:r>
              <a:rPr lang="en-US" sz="2000" b="1" dirty="0" smtClean="0">
                <a:solidFill>
                  <a:srgbClr val="000000"/>
                </a:solidFill>
              </a:rPr>
              <a:t> </a:t>
            </a:r>
            <a:r>
              <a:rPr lang="en-US" sz="2000" b="1" dirty="0" err="1" smtClean="0">
                <a:solidFill>
                  <a:srgbClr val="000000"/>
                </a:solidFill>
              </a:rPr>
              <a:t>vào</a:t>
            </a:r>
            <a:r>
              <a:rPr lang="vi-VN" sz="2000" b="1" dirty="0" smtClean="0">
                <a:solidFill>
                  <a:srgbClr val="000000"/>
                </a:solidFill>
              </a:rPr>
              <a:t>- </a:t>
            </a:r>
            <a:r>
              <a:rPr lang="vi-VN" sz="2000" dirty="0">
                <a:solidFill>
                  <a:srgbClr val="000000"/>
                </a:solidFill>
              </a:rPr>
              <a:t>kết quả chính xác nhất yêu </a:t>
            </a:r>
            <a:r>
              <a:rPr lang="vi-VN" sz="2000" dirty="0" smtClean="0">
                <a:solidFill>
                  <a:srgbClr val="000000"/>
                </a:solidFill>
              </a:rPr>
              <a:t>cầu</a:t>
            </a:r>
            <a:r>
              <a:rPr lang="en-US" sz="2000" dirty="0">
                <a:solidFill>
                  <a:srgbClr val="000000"/>
                </a:solidFill>
              </a:rPr>
              <a:t> </a:t>
            </a:r>
            <a:r>
              <a:rPr lang="en-US" sz="2000" dirty="0" err="1" smtClean="0">
                <a:solidFill>
                  <a:srgbClr val="000000"/>
                </a:solidFill>
              </a:rPr>
              <a:t>dữ</a:t>
            </a:r>
            <a:r>
              <a:rPr lang="en-US" sz="2000" dirty="0" smtClean="0">
                <a:solidFill>
                  <a:srgbClr val="000000"/>
                </a:solidFill>
              </a:rPr>
              <a:t> </a:t>
            </a:r>
            <a:r>
              <a:rPr lang="en-US" sz="2000" dirty="0" err="1" smtClean="0">
                <a:solidFill>
                  <a:srgbClr val="000000"/>
                </a:solidFill>
              </a:rPr>
              <a:t>liệu</a:t>
            </a:r>
            <a:r>
              <a:rPr lang="en-US" sz="2000" dirty="0" smtClean="0">
                <a:solidFill>
                  <a:srgbClr val="000000"/>
                </a:solidFill>
              </a:rPr>
              <a:t> </a:t>
            </a:r>
            <a:r>
              <a:rPr lang="en-US" sz="2000" dirty="0" err="1" smtClean="0">
                <a:solidFill>
                  <a:srgbClr val="000000"/>
                </a:solidFill>
              </a:rPr>
              <a:t>đo</a:t>
            </a:r>
            <a:r>
              <a:rPr lang="en-US" sz="2000" dirty="0" smtClean="0">
                <a:solidFill>
                  <a:srgbClr val="000000"/>
                </a:solidFill>
              </a:rPr>
              <a:t> </a:t>
            </a:r>
            <a:r>
              <a:rPr lang="en-US" sz="2000" dirty="0" err="1" smtClean="0">
                <a:solidFill>
                  <a:srgbClr val="000000"/>
                </a:solidFill>
              </a:rPr>
              <a:t>đạc</a:t>
            </a:r>
            <a:r>
              <a:rPr lang="en-US" sz="2000" dirty="0" smtClean="0">
                <a:solidFill>
                  <a:srgbClr val="000000"/>
                </a:solidFill>
              </a:rPr>
              <a:t> </a:t>
            </a:r>
            <a:r>
              <a:rPr lang="en-US" sz="2000" dirty="0" err="1" smtClean="0">
                <a:solidFill>
                  <a:srgbClr val="000000"/>
                </a:solidFill>
              </a:rPr>
              <a:t>đầu</a:t>
            </a:r>
            <a:r>
              <a:rPr lang="en-US" sz="2000" dirty="0" smtClean="0">
                <a:solidFill>
                  <a:srgbClr val="000000"/>
                </a:solidFill>
              </a:rPr>
              <a:t> </a:t>
            </a:r>
            <a:r>
              <a:rPr lang="en-US" sz="2000" dirty="0" err="1" smtClean="0">
                <a:solidFill>
                  <a:srgbClr val="000000"/>
                </a:solidFill>
              </a:rPr>
              <a:t>vào</a:t>
            </a:r>
            <a:r>
              <a:rPr lang="en-US" sz="2000" dirty="0" smtClean="0">
                <a:solidFill>
                  <a:srgbClr val="000000"/>
                </a:solidFill>
              </a:rPr>
              <a:t> </a:t>
            </a:r>
            <a:r>
              <a:rPr lang="en-US" sz="2000" dirty="0" err="1" smtClean="0">
                <a:solidFill>
                  <a:srgbClr val="000000"/>
                </a:solidFill>
              </a:rPr>
              <a:t>chính</a:t>
            </a:r>
            <a:r>
              <a:rPr lang="en-US" sz="2000" dirty="0" smtClean="0">
                <a:solidFill>
                  <a:srgbClr val="000000"/>
                </a:solidFill>
              </a:rPr>
              <a:t> </a:t>
            </a:r>
            <a:r>
              <a:rPr lang="en-US" sz="2000" dirty="0" err="1" smtClean="0">
                <a:solidFill>
                  <a:srgbClr val="000000"/>
                </a:solidFill>
              </a:rPr>
              <a:t>xác</a:t>
            </a:r>
            <a:endParaRPr lang="en-US" sz="2000" kern="1200" dirty="0">
              <a:solidFill>
                <a:sysClr val="windowText" lastClr="000000"/>
              </a:solidFill>
            </a:endParaRPr>
          </a:p>
          <a:p>
            <a:pPr marL="0" indent="0">
              <a:buNone/>
            </a:pPr>
            <a:endParaRPr lang="en-US" dirty="0"/>
          </a:p>
        </p:txBody>
      </p:sp>
      <p:sp>
        <p:nvSpPr>
          <p:cNvPr id="7" name="TextBox 6">
            <a:extLst>
              <a:ext uri="{FF2B5EF4-FFF2-40B4-BE49-F238E27FC236}">
                <a16:creationId xmlns="" xmlns:a16="http://schemas.microsoft.com/office/drawing/2014/main" id="{3646EEA0-69C0-4CDB-B7BB-977B08C38FEA}"/>
              </a:ext>
            </a:extLst>
          </p:cNvPr>
          <p:cNvSpPr txBox="1"/>
          <p:nvPr/>
        </p:nvSpPr>
        <p:spPr>
          <a:xfrm>
            <a:off x="9278929" y="139680"/>
            <a:ext cx="250786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Pollutant station locations</a:t>
            </a:r>
          </a:p>
        </p:txBody>
      </p:sp>
      <p:grpSp>
        <p:nvGrpSpPr>
          <p:cNvPr id="14" name="Group 13">
            <a:extLst>
              <a:ext uri="{FF2B5EF4-FFF2-40B4-BE49-F238E27FC236}">
                <a16:creationId xmlns="" xmlns:a16="http://schemas.microsoft.com/office/drawing/2014/main" id="{CB38635E-4778-4D30-85B2-B722ECE5045A}"/>
              </a:ext>
            </a:extLst>
          </p:cNvPr>
          <p:cNvGrpSpPr/>
          <p:nvPr/>
        </p:nvGrpSpPr>
        <p:grpSpPr>
          <a:xfrm>
            <a:off x="5225017" y="0"/>
            <a:ext cx="6840607" cy="6726461"/>
            <a:chOff x="4812417" y="0"/>
            <a:chExt cx="6840607" cy="6726461"/>
          </a:xfrm>
        </p:grpSpPr>
        <p:pic>
          <p:nvPicPr>
            <p:cNvPr id="3" name="Picture 2">
              <a:extLst>
                <a:ext uri="{FF2B5EF4-FFF2-40B4-BE49-F238E27FC236}">
                  <a16:creationId xmlns="" xmlns:a16="http://schemas.microsoft.com/office/drawing/2014/main" id="{79AEE4FF-DEF5-4AEC-B277-5F2EFDDD754F}"/>
                </a:ext>
              </a:extLst>
            </p:cNvPr>
            <p:cNvPicPr>
              <a:picLocks noChangeAspect="1"/>
            </p:cNvPicPr>
            <p:nvPr/>
          </p:nvPicPr>
          <p:blipFill>
            <a:blip r:embed="rId3"/>
            <a:stretch>
              <a:fillRect/>
            </a:stretch>
          </p:blipFill>
          <p:spPr>
            <a:xfrm>
              <a:off x="4812417" y="0"/>
              <a:ext cx="6840607" cy="6726461"/>
            </a:xfrm>
            <a:prstGeom prst="rect">
              <a:avLst/>
            </a:prstGeom>
            <a:ln>
              <a:noFill/>
            </a:ln>
            <a:effectLst>
              <a:outerShdw blurRad="292100" dist="139700" dir="2700000" algn="tl" rotWithShape="0">
                <a:srgbClr val="333333">
                  <a:alpha val="65000"/>
                </a:srgbClr>
              </a:outerShdw>
            </a:effectLst>
          </p:spPr>
        </p:pic>
        <p:sp>
          <p:nvSpPr>
            <p:cNvPr id="13" name="Star: 5 Points 12">
              <a:extLst>
                <a:ext uri="{FF2B5EF4-FFF2-40B4-BE49-F238E27FC236}">
                  <a16:creationId xmlns="" xmlns:a16="http://schemas.microsoft.com/office/drawing/2014/main" id="{333248E5-2D65-4354-8591-B17526D5E877}"/>
                </a:ext>
              </a:extLst>
            </p:cNvPr>
            <p:cNvSpPr/>
            <p:nvPr/>
          </p:nvSpPr>
          <p:spPr bwMode="auto">
            <a:xfrm>
              <a:off x="5675249" y="5110447"/>
              <a:ext cx="163698" cy="119213"/>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000000"/>
                </a:solidFill>
                <a:effectLst/>
                <a:uLnTx/>
                <a:uFillTx/>
                <a:latin typeface="Arial" pitchFamily="34" charset="0"/>
                <a:ea typeface="+mn-ea"/>
                <a:cs typeface="+mn-cs"/>
              </a:endParaRPr>
            </a:p>
          </p:txBody>
        </p:sp>
      </p:grpSp>
      <p:pic>
        <p:nvPicPr>
          <p:cNvPr id="4" name="Picture 3">
            <a:extLst>
              <a:ext uri="{FF2B5EF4-FFF2-40B4-BE49-F238E27FC236}">
                <a16:creationId xmlns="" xmlns:a16="http://schemas.microsoft.com/office/drawing/2014/main" id="{44D8F3A5-4DEB-429C-8805-B1FFCBAE0A57}"/>
              </a:ext>
            </a:extLst>
          </p:cNvPr>
          <p:cNvPicPr>
            <a:picLocks noChangeAspect="1"/>
          </p:cNvPicPr>
          <p:nvPr/>
        </p:nvPicPr>
        <p:blipFill>
          <a:blip r:embed="rId4"/>
          <a:stretch>
            <a:fillRect/>
          </a:stretch>
        </p:blipFill>
        <p:spPr>
          <a:xfrm>
            <a:off x="6981974" y="516737"/>
            <a:ext cx="5948664" cy="3910818"/>
          </a:xfrm>
          <a:prstGeom prst="rect">
            <a:avLst/>
          </a:prstGeom>
          <a:ln>
            <a:noFill/>
          </a:ln>
          <a:effectLst>
            <a:outerShdw blurRad="292100" dist="139700" dir="2700000" algn="tl" rotWithShape="0">
              <a:srgbClr val="333333">
                <a:alpha val="65000"/>
              </a:srgbClr>
            </a:outerShdw>
          </a:effectLst>
        </p:spPr>
      </p:pic>
      <p:pic>
        <p:nvPicPr>
          <p:cNvPr id="8" name="Picture 7" descr="Graphical user interface, application&#10;&#10;Description automatically generated">
            <a:extLst>
              <a:ext uri="{FF2B5EF4-FFF2-40B4-BE49-F238E27FC236}">
                <a16:creationId xmlns="" xmlns:a16="http://schemas.microsoft.com/office/drawing/2014/main" id="{2975E0A8-CB75-48FD-B6EC-9D193E6728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7573" y="1070735"/>
            <a:ext cx="7336923" cy="40397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1189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6" name="Rectangle 10"/>
          <p:cNvSpPr>
            <a:spLocks noGrp="1" noChangeArrowheads="1"/>
          </p:cNvSpPr>
          <p:nvPr>
            <p:ph type="body" sz="half" idx="1"/>
          </p:nvPr>
        </p:nvSpPr>
        <p:spPr>
          <a:xfrm>
            <a:off x="220579" y="1247446"/>
            <a:ext cx="5781276" cy="480712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806450" lvl="2" indent="-292100">
              <a:lnSpc>
                <a:spcPct val="90000"/>
              </a:lnSpc>
            </a:pPr>
            <a:r>
              <a:rPr lang="en-US" b="1" dirty="0" err="1" smtClean="0"/>
              <a:t>Cấu</a:t>
            </a:r>
            <a:r>
              <a:rPr lang="en-US" b="1" dirty="0" smtClean="0"/>
              <a:t> </a:t>
            </a:r>
            <a:r>
              <a:rPr lang="en-US" b="1" dirty="0" err="1" smtClean="0"/>
              <a:t>trúc</a:t>
            </a:r>
            <a:r>
              <a:rPr lang="en-US" b="1" dirty="0" smtClean="0"/>
              <a:t> </a:t>
            </a:r>
            <a:r>
              <a:rPr lang="en-US" b="1" dirty="0" err="1" smtClean="0"/>
              <a:t>Cây</a:t>
            </a:r>
            <a:r>
              <a:rPr lang="en-US" b="1" dirty="0" smtClean="0"/>
              <a:t> </a:t>
            </a:r>
            <a:r>
              <a:rPr lang="en-US" b="1" dirty="0"/>
              <a:t>&amp; </a:t>
            </a:r>
            <a:r>
              <a:rPr lang="en-US" b="1" dirty="0" err="1" smtClean="0"/>
              <a:t>Rừng</a:t>
            </a:r>
            <a:r>
              <a:rPr lang="en-US" b="1" dirty="0" smtClean="0"/>
              <a:t> </a:t>
            </a:r>
            <a:r>
              <a:rPr lang="en-US" dirty="0"/>
              <a:t>-</a:t>
            </a:r>
            <a:r>
              <a:rPr lang="en-US" b="1" dirty="0"/>
              <a:t> </a:t>
            </a:r>
            <a:r>
              <a:rPr lang="vi-VN" i="1" dirty="0"/>
              <a:t>diện tích và sinh khối lá, tình trạng, thành phần loài, phân bố kích thước, giá trị tầm quan trọng, v.v</a:t>
            </a:r>
            <a:r>
              <a:rPr lang="vi-VN" i="1" dirty="0" smtClean="0"/>
              <a:t>.</a:t>
            </a:r>
            <a:endParaRPr lang="en-US" i="1" dirty="0" smtClean="0"/>
          </a:p>
          <a:p>
            <a:pPr marL="806450" lvl="2" indent="-292100">
              <a:lnSpc>
                <a:spcPct val="90000"/>
              </a:lnSpc>
            </a:pPr>
            <a:endParaRPr lang="en-US" b="1" dirty="0"/>
          </a:p>
          <a:p>
            <a:pPr marL="806450" lvl="2" indent="-292100">
              <a:lnSpc>
                <a:spcPct val="90000"/>
              </a:lnSpc>
            </a:pPr>
            <a:r>
              <a:rPr lang="en-US" b="1" dirty="0" err="1" smtClean="0"/>
              <a:t>Chức</a:t>
            </a:r>
            <a:r>
              <a:rPr lang="en-US" b="1" dirty="0" smtClean="0"/>
              <a:t> </a:t>
            </a:r>
            <a:r>
              <a:rPr lang="en-US" b="1" dirty="0" err="1" smtClean="0"/>
              <a:t>năng</a:t>
            </a:r>
            <a:r>
              <a:rPr lang="en-US" b="1" dirty="0" smtClean="0"/>
              <a:t> </a:t>
            </a:r>
            <a:r>
              <a:rPr lang="en-US" b="1" dirty="0" err="1" smtClean="0"/>
              <a:t>Cây</a:t>
            </a:r>
            <a:r>
              <a:rPr lang="en-US" b="1" dirty="0" smtClean="0"/>
              <a:t> &amp; </a:t>
            </a:r>
            <a:r>
              <a:rPr lang="en-US" b="1" dirty="0" err="1" smtClean="0"/>
              <a:t>Rừng</a:t>
            </a:r>
            <a:endParaRPr lang="en-US" b="1" dirty="0"/>
          </a:p>
          <a:p>
            <a:pPr marL="977900" lvl="3" indent="290513">
              <a:lnSpc>
                <a:spcPct val="90000"/>
              </a:lnSpc>
            </a:pPr>
            <a:r>
              <a:rPr lang="vi-VN" sz="2000" dirty="0"/>
              <a:t>Lưu trữ carbon và hấp thụ hàng </a:t>
            </a:r>
            <a:r>
              <a:rPr lang="vi-VN" sz="2000" dirty="0" smtClean="0"/>
              <a:t>năm</a:t>
            </a:r>
            <a:endParaRPr lang="en-US" sz="2000" dirty="0" smtClean="0"/>
          </a:p>
          <a:p>
            <a:pPr marL="977900" lvl="3" indent="290513">
              <a:lnSpc>
                <a:spcPct val="90000"/>
              </a:lnSpc>
            </a:pPr>
            <a:r>
              <a:rPr lang="vi-VN" sz="2000" dirty="0" smtClean="0"/>
              <a:t>Giảm </a:t>
            </a:r>
            <a:r>
              <a:rPr lang="vi-VN" sz="2000" dirty="0"/>
              <a:t>ô nhiễm không </a:t>
            </a:r>
            <a:r>
              <a:rPr lang="vi-VN" sz="2000" dirty="0" smtClean="0"/>
              <a:t>khí</a:t>
            </a:r>
            <a:endParaRPr lang="en-US" sz="2000" dirty="0" smtClean="0"/>
          </a:p>
          <a:p>
            <a:pPr marL="977900" lvl="3" indent="290513">
              <a:lnSpc>
                <a:spcPct val="90000"/>
              </a:lnSpc>
            </a:pPr>
            <a:r>
              <a:rPr lang="vi-VN" sz="2000" dirty="0" smtClean="0"/>
              <a:t>Hiệu </a:t>
            </a:r>
            <a:r>
              <a:rPr lang="vi-VN" sz="2000" dirty="0"/>
              <a:t>ứng thủy </a:t>
            </a:r>
            <a:r>
              <a:rPr lang="vi-VN" sz="2000" dirty="0" smtClean="0"/>
              <a:t>văn</a:t>
            </a:r>
            <a:endParaRPr lang="en-US" sz="2000" dirty="0" smtClean="0"/>
          </a:p>
          <a:p>
            <a:pPr marL="977900" lvl="3" indent="290513">
              <a:lnSpc>
                <a:spcPct val="90000"/>
              </a:lnSpc>
            </a:pPr>
            <a:r>
              <a:rPr lang="vi-VN" sz="2000" dirty="0" smtClean="0"/>
              <a:t>Hiệu </a:t>
            </a:r>
            <a:r>
              <a:rPr lang="vi-VN" sz="2000" dirty="0"/>
              <a:t>ứng năng </a:t>
            </a:r>
            <a:r>
              <a:rPr lang="vi-VN" sz="2000" dirty="0" smtClean="0"/>
              <a:t>lượng</a:t>
            </a:r>
            <a:endParaRPr lang="en-US" sz="2000" dirty="0" smtClean="0"/>
          </a:p>
          <a:p>
            <a:pPr marL="977900" lvl="3" indent="290513">
              <a:lnSpc>
                <a:spcPct val="90000"/>
              </a:lnSpc>
            </a:pPr>
            <a:r>
              <a:rPr lang="vi-VN" sz="2000" dirty="0" smtClean="0"/>
              <a:t>Sản </a:t>
            </a:r>
            <a:r>
              <a:rPr lang="vi-VN" sz="2000" dirty="0"/>
              <a:t>xuất </a:t>
            </a:r>
            <a:r>
              <a:rPr lang="vi-VN" sz="2000" dirty="0" smtClean="0"/>
              <a:t>oxy</a:t>
            </a:r>
            <a:endParaRPr lang="en-US" sz="2000" dirty="0" smtClean="0"/>
          </a:p>
          <a:p>
            <a:pPr marL="977900" lvl="3" indent="290513">
              <a:lnSpc>
                <a:spcPct val="90000"/>
              </a:lnSpc>
            </a:pPr>
            <a:r>
              <a:rPr lang="vi-VN" sz="2000" dirty="0" smtClean="0"/>
              <a:t>Bóng </a:t>
            </a:r>
            <a:r>
              <a:rPr lang="vi-VN" sz="2000" dirty="0"/>
              <a:t>râm hiệu ứng tia cực </a:t>
            </a:r>
            <a:r>
              <a:rPr lang="vi-VN" sz="2000" dirty="0" smtClean="0"/>
              <a:t>tím</a:t>
            </a:r>
            <a:endParaRPr lang="en-US" sz="2000" dirty="0" smtClean="0"/>
          </a:p>
          <a:p>
            <a:pPr marL="977900" lvl="3" indent="290513">
              <a:lnSpc>
                <a:spcPct val="90000"/>
              </a:lnSpc>
            </a:pPr>
            <a:r>
              <a:rPr lang="vi-VN" sz="2000" dirty="0" smtClean="0"/>
              <a:t>Đặc </a:t>
            </a:r>
            <a:r>
              <a:rPr lang="vi-VN" sz="2000" dirty="0"/>
              <a:t>điểm cảnh quan thực phẩm (số loài hạn chế)</a:t>
            </a:r>
            <a:endParaRPr lang="en-US" sz="2000" i="1" dirty="0"/>
          </a:p>
        </p:txBody>
      </p:sp>
      <p:sp>
        <p:nvSpPr>
          <p:cNvPr id="2" name="TextBox 1">
            <a:extLst>
              <a:ext uri="{FF2B5EF4-FFF2-40B4-BE49-F238E27FC236}">
                <a16:creationId xmlns="" xmlns:a16="http://schemas.microsoft.com/office/drawing/2014/main" id="{37CF2C21-3CC0-4A7E-B88F-B3C339055224}"/>
              </a:ext>
            </a:extLst>
          </p:cNvPr>
          <p:cNvSpPr txBox="1"/>
          <p:nvPr/>
        </p:nvSpPr>
        <p:spPr>
          <a:xfrm>
            <a:off x="223596" y="6160217"/>
            <a:ext cx="8086868" cy="584775"/>
          </a:xfrm>
          <a:prstGeom prst="rect">
            <a:avLst/>
          </a:prstGeom>
          <a:noFill/>
        </p:spPr>
        <p:txBody>
          <a:bodyPr wrap="square" rtlCol="0">
            <a:spAutoFit/>
          </a:bodyPr>
          <a:lstStyle/>
          <a:p>
            <a:r>
              <a:rPr lang="en-US" sz="1600" i="1" dirty="0" smtClean="0">
                <a:solidFill>
                  <a:srgbClr val="FF0000"/>
                </a:solidFill>
              </a:rPr>
              <a:t>*</a:t>
            </a:r>
            <a:r>
              <a:rPr lang="vi-VN" sz="1600" i="1" dirty="0">
                <a:solidFill>
                  <a:srgbClr val="FF0000"/>
                </a:solidFill>
              </a:rPr>
              <a:t>Một số báo cáo Phân tích sinh thái được giới hạn cho các dự án ô mẫu hoặc bị giới hạn vì chúng dựa trên các đặc điểm và nghiên cứu của Hoa Kỳ</a:t>
            </a:r>
            <a:endParaRPr lang="en-US" sz="1600" i="1" dirty="0">
              <a:solidFill>
                <a:srgbClr val="FF0000"/>
              </a:solidFill>
            </a:endParaRPr>
          </a:p>
        </p:txBody>
      </p:sp>
      <p:sp>
        <p:nvSpPr>
          <p:cNvPr id="26" name="Rectangle 2">
            <a:extLst>
              <a:ext uri="{FF2B5EF4-FFF2-40B4-BE49-F238E27FC236}">
                <a16:creationId xmlns="" xmlns:a16="http://schemas.microsoft.com/office/drawing/2014/main" id="{B6AC8AA4-9CAA-41D0-BE19-1A6B08D3DD81}"/>
              </a:ext>
            </a:extLst>
          </p:cNvPr>
          <p:cNvSpPr>
            <a:spLocks noGrp="1" noChangeArrowheads="1"/>
          </p:cNvSpPr>
          <p:nvPr>
            <p:ph type="title"/>
          </p:nvPr>
        </p:nvSpPr>
        <p:spPr>
          <a:xfrm>
            <a:off x="220579" y="280223"/>
            <a:ext cx="10983978" cy="60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b="0" dirty="0"/>
              <a:t>I-Tree Eco có thể đánh giá những gì cho các dự án quốc tế</a:t>
            </a:r>
            <a:r>
              <a:rPr lang="en-US" b="0" dirty="0" smtClean="0"/>
              <a:t>? </a:t>
            </a:r>
            <a:endParaRPr lang="en-US" b="0" dirty="0"/>
          </a:p>
        </p:txBody>
      </p:sp>
      <p:sp>
        <p:nvSpPr>
          <p:cNvPr id="18" name="Rectangle 10">
            <a:extLst>
              <a:ext uri="{FF2B5EF4-FFF2-40B4-BE49-F238E27FC236}">
                <a16:creationId xmlns="" xmlns:a16="http://schemas.microsoft.com/office/drawing/2014/main" id="{9959474D-C133-4902-BE8E-0972340684A2}"/>
              </a:ext>
            </a:extLst>
          </p:cNvPr>
          <p:cNvSpPr txBox="1">
            <a:spLocks noChangeArrowheads="1"/>
          </p:cNvSpPr>
          <p:nvPr/>
        </p:nvSpPr>
        <p:spPr bwMode="auto">
          <a:xfrm>
            <a:off x="6294065" y="900608"/>
            <a:ext cx="4115973" cy="4177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2800">
                <a:solidFill>
                  <a:schemeClr val="tx1"/>
                </a:solidFill>
                <a:effectLst/>
                <a:latin typeface="Calibri" pitchFamily="34" charset="0"/>
                <a:ea typeface="+mn-ea"/>
                <a:cs typeface="+mn-cs"/>
              </a:defRPr>
            </a:lvl1pPr>
            <a:lvl2pPr marL="742950" indent="-285750" algn="l" rtl="0" eaLnBrk="1" fontAlgn="base" hangingPunct="1">
              <a:spcBef>
                <a:spcPct val="20000"/>
              </a:spcBef>
              <a:spcAft>
                <a:spcPct val="0"/>
              </a:spcAft>
              <a:buClrTx/>
              <a:buSzPct val="85000"/>
              <a:buFont typeface="Wingdings" pitchFamily="2" charset="2"/>
              <a:buChar char="Ø"/>
              <a:defRPr sz="2400">
                <a:solidFill>
                  <a:schemeClr val="tx1"/>
                </a:solidFill>
                <a:effectLst/>
                <a:latin typeface="Calibri" pitchFamily="34" charset="0"/>
              </a:defRPr>
            </a:lvl2pPr>
            <a:lvl3pPr marL="1143000" indent="-228600" algn="l" rtl="0" eaLnBrk="1" fontAlgn="base" hangingPunct="1">
              <a:spcBef>
                <a:spcPct val="20000"/>
              </a:spcBef>
              <a:spcAft>
                <a:spcPct val="0"/>
              </a:spcAft>
              <a:buClrTx/>
              <a:buSzPct val="85000"/>
              <a:buFont typeface="Arial" pitchFamily="34" charset="0"/>
              <a:buChar char="•"/>
              <a:defRPr sz="2000">
                <a:solidFill>
                  <a:schemeClr val="tx1"/>
                </a:solidFill>
                <a:effectLst/>
                <a:latin typeface="Calibri" pitchFamily="34" charset="0"/>
              </a:defRPr>
            </a:lvl3pPr>
            <a:lvl4pPr marL="1600200" indent="-228600" algn="l" rtl="0" eaLnBrk="1" fontAlgn="base" hangingPunct="1">
              <a:spcBef>
                <a:spcPct val="20000"/>
              </a:spcBef>
              <a:spcAft>
                <a:spcPct val="0"/>
              </a:spcAft>
              <a:buClrTx/>
              <a:buSzPct val="85000"/>
              <a:buFont typeface="Calibri" pitchFamily="34" charset="0"/>
              <a:buChar char="⁻"/>
              <a:defRPr sz="1800">
                <a:solidFill>
                  <a:schemeClr val="tx1"/>
                </a:solidFill>
                <a:effectLst/>
                <a:latin typeface="Calibri" pitchFamily="34" charset="0"/>
              </a:defRPr>
            </a:lvl4pPr>
            <a:lvl5pPr marL="2057400" indent="-228600" algn="l" rtl="0" eaLnBrk="1" fontAlgn="base" hangingPunct="1">
              <a:spcBef>
                <a:spcPct val="20000"/>
              </a:spcBef>
              <a:spcAft>
                <a:spcPct val="0"/>
              </a:spcAft>
              <a:buClrTx/>
              <a:buSzPct val="85000"/>
              <a:buFont typeface="Calibri" pitchFamily="34" charset="0"/>
              <a:buChar char="⁻"/>
              <a:defRPr sz="1800">
                <a:solidFill>
                  <a:schemeClr val="tx1"/>
                </a:solidFill>
                <a:effectLst/>
                <a:latin typeface="Calibri" pitchFamily="34" charset="0"/>
              </a:defRPr>
            </a:lvl5pPr>
            <a:lvl6pPr marL="2514600" indent="-228600" algn="l" rtl="0" eaLnBrk="1" fontAlgn="base" hangingPunct="1">
              <a:spcBef>
                <a:spcPct val="20000"/>
              </a:spcBef>
              <a:spcAft>
                <a:spcPct val="0"/>
              </a:spcAft>
              <a:buFont typeface="Wingdings" pitchFamily="2" charset="2"/>
              <a:buBlip>
                <a:blip r:embed="rId3"/>
              </a:buBlip>
              <a:defRPr>
                <a:solidFill>
                  <a:schemeClr val="tx1"/>
                </a:solidFill>
                <a:latin typeface="+mn-lt"/>
              </a:defRPr>
            </a:lvl6pPr>
            <a:lvl7pPr marL="2971800" indent="-228600" algn="l" rtl="0" eaLnBrk="1" fontAlgn="base" hangingPunct="1">
              <a:spcBef>
                <a:spcPct val="20000"/>
              </a:spcBef>
              <a:spcAft>
                <a:spcPct val="0"/>
              </a:spcAft>
              <a:buFont typeface="Wingdings" pitchFamily="2" charset="2"/>
              <a:buBlip>
                <a:blip r:embed="rId3"/>
              </a:buBlip>
              <a:defRPr>
                <a:solidFill>
                  <a:schemeClr val="tx1"/>
                </a:solidFill>
                <a:latin typeface="+mn-lt"/>
              </a:defRPr>
            </a:lvl7pPr>
            <a:lvl8pPr marL="3429000" indent="-228600" algn="l" rtl="0" eaLnBrk="1" fontAlgn="base" hangingPunct="1">
              <a:spcBef>
                <a:spcPct val="20000"/>
              </a:spcBef>
              <a:spcAft>
                <a:spcPct val="0"/>
              </a:spcAft>
              <a:buFont typeface="Wingdings" pitchFamily="2" charset="2"/>
              <a:buBlip>
                <a:blip r:embed="rId3"/>
              </a:buBlip>
              <a:defRPr>
                <a:solidFill>
                  <a:schemeClr val="tx1"/>
                </a:solidFill>
                <a:latin typeface="+mn-lt"/>
              </a:defRPr>
            </a:lvl8pPr>
            <a:lvl9pPr marL="3886200" indent="-228600" algn="l" rtl="0" eaLnBrk="1" fontAlgn="base" hangingPunct="1">
              <a:spcBef>
                <a:spcPct val="20000"/>
              </a:spcBef>
              <a:spcAft>
                <a:spcPct val="0"/>
              </a:spcAft>
              <a:buFont typeface="Wingdings" pitchFamily="2" charset="2"/>
              <a:buBlip>
                <a:blip r:embed="rId3"/>
              </a:buBlip>
              <a:defRPr>
                <a:solidFill>
                  <a:schemeClr val="tx1"/>
                </a:solidFill>
                <a:latin typeface="+mn-lt"/>
              </a:defRPr>
            </a:lvl9pPr>
          </a:lstStyle>
          <a:p>
            <a:pPr marL="806450" lvl="2" indent="-292100">
              <a:lnSpc>
                <a:spcPct val="90000"/>
              </a:lnSpc>
            </a:pPr>
            <a:endParaRPr lang="en-US" i="1" kern="0" dirty="0"/>
          </a:p>
          <a:p>
            <a:pPr marL="806450" lvl="2" indent="-292100">
              <a:lnSpc>
                <a:spcPct val="90000"/>
              </a:lnSpc>
            </a:pPr>
            <a:r>
              <a:rPr lang="en-US" b="1" kern="0" dirty="0" err="1" smtClean="0"/>
              <a:t>Giá</a:t>
            </a:r>
            <a:r>
              <a:rPr lang="en-US" b="1" kern="0" dirty="0" smtClean="0"/>
              <a:t> </a:t>
            </a:r>
            <a:r>
              <a:rPr lang="en-US" b="1" kern="0" dirty="0" err="1" smtClean="0"/>
              <a:t>trị</a:t>
            </a:r>
            <a:r>
              <a:rPr lang="en-US" b="1" kern="0" dirty="0" smtClean="0"/>
              <a:t> </a:t>
            </a:r>
            <a:r>
              <a:rPr lang="en-US" b="1" kern="0" dirty="0" err="1" smtClean="0"/>
              <a:t>kinh</a:t>
            </a:r>
            <a:r>
              <a:rPr lang="en-US" b="1" kern="0" dirty="0" smtClean="0"/>
              <a:t> </a:t>
            </a:r>
            <a:r>
              <a:rPr lang="en-US" b="1" kern="0" dirty="0" err="1" smtClean="0"/>
              <a:t>tế</a:t>
            </a:r>
            <a:endParaRPr lang="en-US" b="1" kern="0" dirty="0"/>
          </a:p>
          <a:p>
            <a:pPr marL="806450" lvl="2" indent="-292100">
              <a:lnSpc>
                <a:spcPct val="90000"/>
              </a:lnSpc>
            </a:pPr>
            <a:endParaRPr lang="en-US" b="1" kern="0" dirty="0"/>
          </a:p>
          <a:p>
            <a:pPr marL="806450" lvl="2" indent="-292100">
              <a:lnSpc>
                <a:spcPct val="90000"/>
              </a:lnSpc>
            </a:pPr>
            <a:r>
              <a:rPr lang="en-US" b="1" kern="0" dirty="0" err="1" smtClean="0"/>
              <a:t>Thông</a:t>
            </a:r>
            <a:r>
              <a:rPr lang="en-US" b="1" kern="0" dirty="0" smtClean="0"/>
              <a:t> tin </a:t>
            </a:r>
            <a:r>
              <a:rPr lang="en-US" b="1" kern="0" dirty="0" err="1" smtClean="0"/>
              <a:t>quản</a:t>
            </a:r>
            <a:r>
              <a:rPr lang="en-US" b="1" kern="0" dirty="0" smtClean="0"/>
              <a:t> </a:t>
            </a:r>
            <a:r>
              <a:rPr lang="en-US" b="1" kern="0" dirty="0" err="1" smtClean="0"/>
              <a:t>lý</a:t>
            </a:r>
            <a:endParaRPr lang="en-US" b="1" kern="0" dirty="0"/>
          </a:p>
          <a:p>
            <a:pPr marL="977900" lvl="3" indent="290513">
              <a:lnSpc>
                <a:spcPct val="90000"/>
              </a:lnSpc>
            </a:pPr>
            <a:r>
              <a:rPr lang="en-US" sz="2000" kern="0" dirty="0" err="1" smtClean="0"/>
              <a:t>Tình</a:t>
            </a:r>
            <a:r>
              <a:rPr lang="en-US" sz="2000" kern="0" dirty="0" smtClean="0"/>
              <a:t> </a:t>
            </a:r>
            <a:r>
              <a:rPr lang="en-US" sz="2000" kern="0" dirty="0" err="1" smtClean="0"/>
              <a:t>trạng</a:t>
            </a:r>
            <a:r>
              <a:rPr lang="en-US" sz="2000" kern="0" dirty="0" smtClean="0"/>
              <a:t> </a:t>
            </a:r>
            <a:r>
              <a:rPr lang="en-US" sz="2000" kern="0" dirty="0" err="1" smtClean="0"/>
              <a:t>cây</a:t>
            </a:r>
            <a:endParaRPr lang="en-US" sz="2000" i="1" kern="0" dirty="0"/>
          </a:p>
          <a:p>
            <a:pPr marL="977900" lvl="3" indent="290513">
              <a:lnSpc>
                <a:spcPct val="90000"/>
              </a:lnSpc>
            </a:pPr>
            <a:r>
              <a:rPr lang="en-US" sz="2000" kern="0" dirty="0" err="1" smtClean="0"/>
              <a:t>Chỉ</a:t>
            </a:r>
            <a:r>
              <a:rPr lang="en-US" sz="2000" kern="0" dirty="0" smtClean="0"/>
              <a:t> </a:t>
            </a:r>
            <a:r>
              <a:rPr lang="en-US" sz="2000" kern="0" dirty="0" err="1" smtClean="0"/>
              <a:t>số</a:t>
            </a:r>
            <a:r>
              <a:rPr lang="en-US" sz="2000" kern="0" dirty="0" smtClean="0"/>
              <a:t> </a:t>
            </a:r>
            <a:r>
              <a:rPr lang="en-US" sz="2000" kern="0" dirty="0" err="1" smtClean="0"/>
              <a:t>hiệu</a:t>
            </a:r>
            <a:r>
              <a:rPr lang="en-US" sz="2000" kern="0" dirty="0" smtClean="0"/>
              <a:t> </a:t>
            </a:r>
            <a:r>
              <a:rPr lang="en-US" sz="2000" kern="0" dirty="0" err="1" smtClean="0"/>
              <a:t>suất</a:t>
            </a:r>
            <a:r>
              <a:rPr lang="en-US" sz="2000" kern="0" dirty="0" smtClean="0"/>
              <a:t> </a:t>
            </a:r>
            <a:r>
              <a:rPr lang="en-US" sz="2000" kern="0" dirty="0" err="1" smtClean="0"/>
              <a:t>tương</a:t>
            </a:r>
            <a:r>
              <a:rPr lang="en-US" sz="2000" kern="0" dirty="0" smtClean="0"/>
              <a:t> </a:t>
            </a:r>
            <a:r>
              <a:rPr lang="en-US" sz="2000" kern="0" dirty="0" err="1" smtClean="0"/>
              <a:t>đối</a:t>
            </a:r>
            <a:endParaRPr lang="en-US" sz="2000" kern="0" dirty="0"/>
          </a:p>
          <a:p>
            <a:pPr marL="977900" lvl="3" indent="290513">
              <a:lnSpc>
                <a:spcPct val="90000"/>
              </a:lnSpc>
            </a:pPr>
            <a:r>
              <a:rPr lang="en-US" sz="2000" kern="0" dirty="0" smtClean="0"/>
              <a:t>(3) </a:t>
            </a:r>
            <a:r>
              <a:rPr lang="en-US" sz="2000" kern="0" dirty="0" err="1" smtClean="0"/>
              <a:t>các</a:t>
            </a:r>
            <a:r>
              <a:rPr lang="en-US" sz="2000" kern="0" dirty="0" smtClean="0"/>
              <a:t> </a:t>
            </a:r>
            <a:r>
              <a:rPr lang="en-US" sz="2000" kern="0" dirty="0" err="1" smtClean="0"/>
              <a:t>trường</a:t>
            </a:r>
            <a:r>
              <a:rPr lang="en-US" sz="2000" kern="0" dirty="0" smtClean="0"/>
              <a:t> </a:t>
            </a:r>
            <a:r>
              <a:rPr lang="en-US" sz="2000" kern="0" dirty="0" err="1" smtClean="0"/>
              <a:t>tùy</a:t>
            </a:r>
            <a:r>
              <a:rPr lang="en-US" sz="2000" kern="0" dirty="0" smtClean="0"/>
              <a:t> </a:t>
            </a:r>
            <a:r>
              <a:rPr lang="en-US" sz="2000" kern="0" dirty="0" err="1" smtClean="0"/>
              <a:t>chỉnh</a:t>
            </a:r>
            <a:endParaRPr lang="en-US" sz="2000" kern="0" dirty="0" smtClean="0"/>
          </a:p>
          <a:p>
            <a:pPr marL="977900" lvl="3" indent="290513">
              <a:lnSpc>
                <a:spcPct val="90000"/>
              </a:lnSpc>
            </a:pPr>
            <a:endParaRPr lang="en-US" b="1" kern="0" dirty="0"/>
          </a:p>
          <a:p>
            <a:pPr marL="520700" lvl="2" indent="290513">
              <a:lnSpc>
                <a:spcPct val="90000"/>
              </a:lnSpc>
            </a:pPr>
            <a:r>
              <a:rPr lang="en-US" b="1" kern="0" dirty="0" err="1" smtClean="0"/>
              <a:t>Nghiên</a:t>
            </a:r>
            <a:r>
              <a:rPr lang="en-US" b="1" kern="0" dirty="0" smtClean="0"/>
              <a:t> </a:t>
            </a:r>
            <a:r>
              <a:rPr lang="en-US" b="1" kern="0" dirty="0" err="1" smtClean="0"/>
              <a:t>cứu</a:t>
            </a:r>
            <a:r>
              <a:rPr lang="en-US" b="1" kern="0" dirty="0" smtClean="0"/>
              <a:t> </a:t>
            </a:r>
            <a:r>
              <a:rPr lang="en-US" b="1" kern="0" dirty="0" err="1" smtClean="0"/>
              <a:t>dự</a:t>
            </a:r>
            <a:r>
              <a:rPr lang="en-US" b="1" kern="0" dirty="0" smtClean="0"/>
              <a:t> </a:t>
            </a:r>
            <a:r>
              <a:rPr lang="en-US" b="1" kern="0" dirty="0" err="1" smtClean="0"/>
              <a:t>báo</a:t>
            </a:r>
            <a:endParaRPr lang="en-US" b="1" kern="0" dirty="0"/>
          </a:p>
          <a:p>
            <a:pPr marL="520700" lvl="2" indent="290513">
              <a:lnSpc>
                <a:spcPct val="90000"/>
              </a:lnSpc>
            </a:pPr>
            <a:endParaRPr lang="es-ES" b="1" kern="0" dirty="0"/>
          </a:p>
          <a:p>
            <a:pPr marL="520700" lvl="2" indent="290513">
              <a:lnSpc>
                <a:spcPct val="90000"/>
              </a:lnSpc>
            </a:pPr>
            <a:r>
              <a:rPr lang="es-ES" b="1" kern="0" dirty="0" err="1" smtClean="0"/>
              <a:t>Phân</a:t>
            </a:r>
            <a:r>
              <a:rPr lang="es-ES" b="1" kern="0" dirty="0" smtClean="0"/>
              <a:t> </a:t>
            </a:r>
            <a:r>
              <a:rPr lang="es-ES" b="1" kern="0" dirty="0" err="1" smtClean="0"/>
              <a:t>tích</a:t>
            </a:r>
            <a:r>
              <a:rPr lang="es-ES" b="1" kern="0" dirty="0" smtClean="0"/>
              <a:t> </a:t>
            </a:r>
            <a:r>
              <a:rPr lang="es-ES" b="1" kern="0" dirty="0" err="1" smtClean="0"/>
              <a:t>chi</a:t>
            </a:r>
            <a:r>
              <a:rPr lang="es-ES" b="1" kern="0" dirty="0" smtClean="0"/>
              <a:t> </a:t>
            </a:r>
            <a:r>
              <a:rPr lang="es-ES" b="1" kern="0" dirty="0" err="1" smtClean="0"/>
              <a:t>phí</a:t>
            </a:r>
            <a:r>
              <a:rPr lang="es-ES" b="1" kern="0" dirty="0" smtClean="0"/>
              <a:t> </a:t>
            </a:r>
            <a:r>
              <a:rPr lang="es-ES" b="1" kern="0" dirty="0" err="1" smtClean="0"/>
              <a:t>lợi</a:t>
            </a:r>
            <a:r>
              <a:rPr lang="es-ES" b="1" kern="0" dirty="0" smtClean="0"/>
              <a:t> </a:t>
            </a:r>
            <a:r>
              <a:rPr lang="es-ES" b="1" kern="0" dirty="0" err="1" smtClean="0"/>
              <a:t>ích</a:t>
            </a:r>
            <a:endParaRPr lang="es-ES" b="1" kern="0" dirty="0"/>
          </a:p>
        </p:txBody>
      </p:sp>
    </p:spTree>
    <p:extLst>
      <p:ext uri="{BB962C8B-B14F-4D97-AF65-F5344CB8AC3E}">
        <p14:creationId xmlns:p14="http://schemas.microsoft.com/office/powerpoint/2010/main" val="8915242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5249" y="76201"/>
            <a:ext cx="10140704" cy="644467"/>
          </a:xfrm>
        </p:spPr>
        <p:txBody>
          <a:bodyPr/>
          <a:lstStyle/>
          <a:p>
            <a:r>
              <a:rPr lang="es-CO" b="0" dirty="0"/>
              <a:t>Eco project options: </a:t>
            </a:r>
            <a:r>
              <a:rPr lang="es-CO" b="0" dirty="0" smtClean="0"/>
              <a:t>Ô </a:t>
            </a:r>
            <a:r>
              <a:rPr lang="es-CO" b="0" dirty="0" err="1" smtClean="0"/>
              <a:t>mẫu</a:t>
            </a:r>
            <a:r>
              <a:rPr lang="es-CO" b="0" dirty="0" smtClean="0"/>
              <a:t> </a:t>
            </a:r>
            <a:r>
              <a:rPr lang="es-CO" b="0" dirty="0" err="1" smtClean="0"/>
              <a:t>ngẫu</a:t>
            </a:r>
            <a:r>
              <a:rPr lang="es-CO" b="0" dirty="0" smtClean="0"/>
              <a:t> </a:t>
            </a:r>
            <a:r>
              <a:rPr lang="es-CO" b="0" dirty="0" err="1" smtClean="0"/>
              <a:t>nhiên</a:t>
            </a:r>
            <a:r>
              <a:rPr lang="es-CO" b="0" dirty="0" smtClean="0"/>
              <a:t> </a:t>
            </a:r>
            <a:r>
              <a:rPr lang="es-CO" b="0" dirty="0" err="1" smtClean="0"/>
              <a:t>hoặc</a:t>
            </a:r>
            <a:r>
              <a:rPr lang="es-CO" b="0" dirty="0" smtClean="0"/>
              <a:t> </a:t>
            </a:r>
            <a:r>
              <a:rPr lang="es-CO" b="0" dirty="0" err="1" smtClean="0"/>
              <a:t>Tổng</a:t>
            </a:r>
            <a:r>
              <a:rPr lang="es-CO" b="0" dirty="0" smtClean="0"/>
              <a:t> </a:t>
            </a:r>
            <a:r>
              <a:rPr lang="es-CO" b="0" dirty="0" err="1" smtClean="0"/>
              <a:t>kiểm</a:t>
            </a:r>
            <a:r>
              <a:rPr lang="es-CO" b="0" dirty="0" smtClean="0"/>
              <a:t> </a:t>
            </a:r>
            <a:r>
              <a:rPr lang="es-CO" b="0" dirty="0" err="1" smtClean="0"/>
              <a:t>kê</a:t>
            </a:r>
            <a:endParaRPr lang="en-US" b="0" dirty="0"/>
          </a:p>
        </p:txBody>
      </p:sp>
      <p:pic>
        <p:nvPicPr>
          <p:cNvPr id="2050" name="Picture 2"/>
          <p:cNvPicPr>
            <a:picLocks noGrp="1" noChangeAspect="1" noChangeArrowheads="1"/>
          </p:cNvPicPr>
          <p:nvPr>
            <p:ph sz="quarter" idx="1"/>
          </p:nvPr>
        </p:nvPicPr>
        <p:blipFill>
          <a:blip r:embed="rId3" cstate="email">
            <a:extLst>
              <a:ext uri="{28A0092B-C50C-407E-A947-70E740481C1C}">
                <a14:useLocalDpi xmlns:a14="http://schemas.microsoft.com/office/drawing/2010/main"/>
              </a:ext>
            </a:extLst>
          </a:blip>
          <a:stretch>
            <a:fillRect/>
          </a:stretch>
        </p:blipFill>
        <p:spPr bwMode="auto">
          <a:xfrm>
            <a:off x="6035178" y="1732573"/>
            <a:ext cx="731583" cy="44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RandomGridPt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78582" y="824317"/>
            <a:ext cx="2306766" cy="2390298"/>
          </a:xfrm>
          <a:prstGeom prst="rect">
            <a:avLst/>
          </a:prstGeom>
          <a:ln w="5715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 xmlns:a16="http://schemas.microsoft.com/office/drawing/2014/main" id="{624F8178-5A18-43EA-BDBD-018235F58B27}"/>
              </a:ext>
            </a:extLst>
          </p:cNvPr>
          <p:cNvSpPr txBox="1">
            <a:spLocks/>
          </p:cNvSpPr>
          <p:nvPr/>
        </p:nvSpPr>
        <p:spPr bwMode="auto">
          <a:xfrm>
            <a:off x="498160" y="833125"/>
            <a:ext cx="5092412" cy="261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891" indent="-342891" algn="l" rtl="0" eaLnBrk="0" fontAlgn="base" hangingPunct="0">
              <a:spcBef>
                <a:spcPct val="20000"/>
              </a:spcBef>
              <a:spcAft>
                <a:spcPct val="0"/>
              </a:spcAft>
              <a:buFont typeface="Wingdings" pitchFamily="2" charset="2"/>
              <a:buBlip>
                <a:blip r:embed="rId5"/>
              </a:buBlip>
              <a:defRPr sz="3200">
                <a:solidFill>
                  <a:schemeClr val="tx1"/>
                </a:solidFill>
                <a:latin typeface="Calibri" pitchFamily="34" charset="0"/>
                <a:ea typeface="+mn-ea"/>
                <a:cs typeface="+mn-cs"/>
              </a:defRPr>
            </a:lvl1pPr>
            <a:lvl2pPr marL="742932" indent="-285744" algn="l" rtl="0" eaLnBrk="0" fontAlgn="base" hangingPunct="0">
              <a:spcBef>
                <a:spcPct val="20000"/>
              </a:spcBef>
              <a:spcAft>
                <a:spcPct val="0"/>
              </a:spcAft>
              <a:buFont typeface="Wingdings" pitchFamily="2" charset="2"/>
              <a:buChar char="Ø"/>
              <a:defRPr sz="2800">
                <a:solidFill>
                  <a:schemeClr val="tx1"/>
                </a:solidFill>
                <a:latin typeface="Calibri" pitchFamily="34" charset="0"/>
              </a:defRPr>
            </a:lvl2pPr>
            <a:lvl3pPr marL="1142971" indent="-228594" algn="l" rtl="0" eaLnBrk="0" fontAlgn="base" hangingPunct="0">
              <a:spcBef>
                <a:spcPct val="20000"/>
              </a:spcBef>
              <a:spcAft>
                <a:spcPct val="0"/>
              </a:spcAft>
              <a:buFont typeface="Wingdings" pitchFamily="2" charset="2"/>
              <a:buChar char="ü"/>
              <a:defRPr sz="2400">
                <a:solidFill>
                  <a:schemeClr val="tx1"/>
                </a:solidFill>
                <a:latin typeface="Calibri" pitchFamily="34" charset="0"/>
              </a:defRPr>
            </a:lvl3pPr>
            <a:lvl4pPr marL="1600160" indent="-228594" algn="l" rtl="0" eaLnBrk="0" fontAlgn="base" hangingPunct="0">
              <a:spcBef>
                <a:spcPct val="20000"/>
              </a:spcBef>
              <a:spcAft>
                <a:spcPct val="0"/>
              </a:spcAft>
              <a:buFont typeface="Wingdings" pitchFamily="2" charset="2"/>
              <a:buBlip>
                <a:blip r:embed="rId5"/>
              </a:buBlip>
              <a:defRPr sz="2000">
                <a:solidFill>
                  <a:schemeClr val="tx1"/>
                </a:solidFill>
                <a:latin typeface="Calibri" pitchFamily="34" charset="0"/>
              </a:defRPr>
            </a:lvl4pPr>
            <a:lvl5pPr marL="2057349" indent="-228594" algn="l" rtl="0" eaLnBrk="0" fontAlgn="base" hangingPunct="0">
              <a:spcBef>
                <a:spcPct val="20000"/>
              </a:spcBef>
              <a:spcAft>
                <a:spcPct val="0"/>
              </a:spcAft>
              <a:buFont typeface="Wingdings" pitchFamily="2" charset="2"/>
              <a:buBlip>
                <a:blip r:embed="rId5"/>
              </a:buBlip>
              <a:defRPr sz="2000">
                <a:solidFill>
                  <a:schemeClr val="tx1"/>
                </a:solidFill>
                <a:latin typeface="Calibri" pitchFamily="34" charset="0"/>
              </a:defRPr>
            </a:lvl5pPr>
            <a:lvl6pPr marL="2514537" indent="-228594" algn="l" rtl="0" fontAlgn="base">
              <a:spcBef>
                <a:spcPct val="20000"/>
              </a:spcBef>
              <a:spcAft>
                <a:spcPct val="0"/>
              </a:spcAft>
              <a:buFont typeface="Wingdings" pitchFamily="2" charset="2"/>
              <a:buBlip>
                <a:blip r:embed="rId5"/>
              </a:buBlip>
              <a:defRPr>
                <a:solidFill>
                  <a:schemeClr val="tx1"/>
                </a:solidFill>
                <a:latin typeface="+mn-lt"/>
              </a:defRPr>
            </a:lvl6pPr>
            <a:lvl7pPr marL="2971726" indent="-228594" algn="l" rtl="0" fontAlgn="base">
              <a:spcBef>
                <a:spcPct val="20000"/>
              </a:spcBef>
              <a:spcAft>
                <a:spcPct val="0"/>
              </a:spcAft>
              <a:buFont typeface="Wingdings" pitchFamily="2" charset="2"/>
              <a:buBlip>
                <a:blip r:embed="rId5"/>
              </a:buBlip>
              <a:defRPr>
                <a:solidFill>
                  <a:schemeClr val="tx1"/>
                </a:solidFill>
                <a:latin typeface="+mn-lt"/>
              </a:defRPr>
            </a:lvl7pPr>
            <a:lvl8pPr marL="3428914" indent="-228594" algn="l" rtl="0" fontAlgn="base">
              <a:spcBef>
                <a:spcPct val="20000"/>
              </a:spcBef>
              <a:spcAft>
                <a:spcPct val="0"/>
              </a:spcAft>
              <a:buFont typeface="Wingdings" pitchFamily="2" charset="2"/>
              <a:buBlip>
                <a:blip r:embed="rId5"/>
              </a:buBlip>
              <a:defRPr>
                <a:solidFill>
                  <a:schemeClr val="tx1"/>
                </a:solidFill>
                <a:latin typeface="+mn-lt"/>
              </a:defRPr>
            </a:lvl8pPr>
            <a:lvl9pPr marL="3886103" indent="-228594" algn="l" rtl="0" fontAlgn="base">
              <a:spcBef>
                <a:spcPct val="20000"/>
              </a:spcBef>
              <a:spcAft>
                <a:spcPct val="0"/>
              </a:spcAft>
              <a:buFont typeface="Wingdings" pitchFamily="2" charset="2"/>
              <a:buBlip>
                <a:blip r:embed="rId5"/>
              </a:buBlip>
              <a:defRPr>
                <a:solidFill>
                  <a:schemeClr val="tx1"/>
                </a:solidFill>
                <a:latin typeface="+mn-lt"/>
              </a:defRPr>
            </a:lvl9pPr>
          </a:lstStyle>
          <a:p>
            <a:pPr marL="0" indent="0">
              <a:buNone/>
            </a:pPr>
            <a:r>
              <a:rPr lang="es-ES" sz="2400" b="1" kern="0" dirty="0" smtClean="0"/>
              <a:t>Ô </a:t>
            </a:r>
            <a:r>
              <a:rPr lang="es-ES" sz="2400" b="1" kern="0" dirty="0" err="1" smtClean="0"/>
              <a:t>mẫu</a:t>
            </a:r>
            <a:r>
              <a:rPr lang="es-ES" sz="2400" b="1" kern="0" dirty="0" smtClean="0"/>
              <a:t> </a:t>
            </a:r>
            <a:r>
              <a:rPr lang="es-ES" sz="2400" b="1" kern="0" dirty="0" err="1" smtClean="0"/>
              <a:t>ngẫu</a:t>
            </a:r>
            <a:r>
              <a:rPr lang="es-ES" sz="2400" b="1" kern="0" dirty="0" smtClean="0"/>
              <a:t> </a:t>
            </a:r>
            <a:r>
              <a:rPr lang="es-ES" sz="2400" b="1" kern="0" dirty="0" err="1" smtClean="0"/>
              <a:t>nhiên</a:t>
            </a:r>
            <a:r>
              <a:rPr lang="es-ES" sz="2400" b="1" kern="0" dirty="0" smtClean="0"/>
              <a:t> </a:t>
            </a:r>
            <a:r>
              <a:rPr lang="es-ES" sz="2400" b="1" kern="0" dirty="0" smtClean="0"/>
              <a:t>(</a:t>
            </a:r>
            <a:r>
              <a:rPr lang="es-ES" sz="2400" b="1" kern="0" dirty="0" err="1" smtClean="0"/>
              <a:t>Random</a:t>
            </a:r>
            <a:r>
              <a:rPr lang="es-ES" sz="2400" b="1" kern="0" dirty="0" smtClean="0"/>
              <a:t> </a:t>
            </a:r>
            <a:r>
              <a:rPr lang="es-ES" sz="2400" b="1" kern="0" dirty="0" err="1" smtClean="0"/>
              <a:t>Sample</a:t>
            </a:r>
            <a:r>
              <a:rPr lang="es-ES" sz="2400" b="1" kern="0" dirty="0" smtClean="0"/>
              <a:t> </a:t>
            </a:r>
            <a:r>
              <a:rPr lang="es-ES" sz="2400" b="1" kern="0" dirty="0" err="1" smtClean="0"/>
              <a:t>Plots</a:t>
            </a:r>
            <a:r>
              <a:rPr lang="es-ES" sz="2400" b="1" kern="0" dirty="0" smtClean="0"/>
              <a:t>) </a:t>
            </a:r>
            <a:r>
              <a:rPr lang="es-ES" sz="2400" kern="0" dirty="0" smtClean="0"/>
              <a:t>(</a:t>
            </a:r>
            <a:r>
              <a:rPr lang="es-ES" sz="2000" kern="0" dirty="0" smtClean="0"/>
              <a:t>0.04047 </a:t>
            </a:r>
            <a:r>
              <a:rPr lang="es-ES" sz="2000" kern="0" dirty="0" err="1" smtClean="0"/>
              <a:t>hecta</a:t>
            </a:r>
            <a:r>
              <a:rPr lang="es-ES" sz="2000" kern="0" dirty="0" smtClean="0"/>
              <a:t> </a:t>
            </a:r>
            <a:r>
              <a:rPr lang="es-ES" sz="2000" kern="0" dirty="0" err="1" smtClean="0"/>
              <a:t>hoặc</a:t>
            </a:r>
            <a:r>
              <a:rPr lang="es-ES" sz="2000" kern="0" dirty="0" smtClean="0"/>
              <a:t> </a:t>
            </a:r>
            <a:r>
              <a:rPr lang="es-ES" sz="2000" kern="0" dirty="0" err="1" smtClean="0"/>
              <a:t>bán</a:t>
            </a:r>
            <a:r>
              <a:rPr lang="es-ES" sz="2000" kern="0" dirty="0" smtClean="0"/>
              <a:t> </a:t>
            </a:r>
            <a:r>
              <a:rPr lang="es-ES" sz="2000" kern="0" dirty="0" err="1" smtClean="0"/>
              <a:t>kính</a:t>
            </a:r>
            <a:r>
              <a:rPr lang="es-ES" sz="2000" kern="0" dirty="0" smtClean="0"/>
              <a:t> 11.35m</a:t>
            </a:r>
            <a:r>
              <a:rPr lang="es-ES" sz="2000" kern="0" dirty="0" smtClean="0">
                <a:cs typeface="Calibri"/>
              </a:rPr>
              <a:t>)</a:t>
            </a:r>
            <a:endParaRPr lang="es-ES" sz="2000" kern="0" dirty="0">
              <a:cs typeface="Calibri"/>
            </a:endParaRPr>
          </a:p>
          <a:p>
            <a:pPr marL="0" indent="0">
              <a:buNone/>
            </a:pPr>
            <a:r>
              <a:rPr lang="es-ES" sz="2400" kern="0" dirty="0" err="1" smtClean="0"/>
              <a:t>Dùng</a:t>
            </a:r>
            <a:r>
              <a:rPr lang="es-ES" sz="2400" kern="0" dirty="0" smtClean="0"/>
              <a:t> </a:t>
            </a:r>
            <a:r>
              <a:rPr lang="es-ES" sz="2400" kern="0" dirty="0" err="1" smtClean="0"/>
              <a:t>trong</a:t>
            </a:r>
            <a:r>
              <a:rPr lang="es-ES" sz="2400" kern="0" dirty="0" smtClean="0"/>
              <a:t> </a:t>
            </a:r>
            <a:r>
              <a:rPr lang="es-ES" sz="2400" kern="0" dirty="0" err="1" smtClean="0"/>
              <a:t>trường</a:t>
            </a:r>
            <a:r>
              <a:rPr lang="es-ES" sz="2400" kern="0" dirty="0" smtClean="0"/>
              <a:t> </a:t>
            </a:r>
            <a:r>
              <a:rPr lang="es-ES" sz="2400" kern="0" dirty="0" err="1" smtClean="0"/>
              <a:t>hợp</a:t>
            </a:r>
            <a:r>
              <a:rPr lang="es-ES" sz="2400" kern="0" dirty="0" smtClean="0"/>
              <a:t> </a:t>
            </a:r>
            <a:r>
              <a:rPr lang="es-ES" sz="2400" kern="0" dirty="0" err="1" smtClean="0"/>
              <a:t>diện</a:t>
            </a:r>
            <a:r>
              <a:rPr lang="es-ES" sz="2400" kern="0" dirty="0" smtClean="0"/>
              <a:t> </a:t>
            </a:r>
            <a:r>
              <a:rPr lang="es-ES" sz="2400" kern="0" dirty="0" err="1" smtClean="0"/>
              <a:t>tích</a:t>
            </a:r>
            <a:r>
              <a:rPr lang="es-ES" sz="2400" kern="0" dirty="0" smtClean="0"/>
              <a:t> </a:t>
            </a:r>
            <a:r>
              <a:rPr lang="es-ES" sz="2400" kern="0" dirty="0" err="1" smtClean="0"/>
              <a:t>lớn</a:t>
            </a:r>
            <a:r>
              <a:rPr lang="es-ES" sz="2400" kern="0" dirty="0" smtClean="0"/>
              <a:t>:</a:t>
            </a:r>
            <a:endParaRPr lang="es-ES" sz="2400" kern="0" dirty="0"/>
          </a:p>
          <a:p>
            <a:pPr marL="742306" lvl="1" indent="-342265">
              <a:buFont typeface="Arial" panose="020B0604020202020204" pitchFamily="34" charset="0"/>
              <a:buChar char="•"/>
            </a:pPr>
            <a:r>
              <a:rPr lang="es-ES" sz="2400" kern="0" dirty="0" err="1" smtClean="0"/>
              <a:t>Thành</a:t>
            </a:r>
            <a:r>
              <a:rPr lang="es-ES" sz="2400" kern="0" dirty="0" smtClean="0"/>
              <a:t> </a:t>
            </a:r>
            <a:r>
              <a:rPr lang="es-ES" sz="2400" kern="0" dirty="0" err="1" smtClean="0"/>
              <a:t>phố</a:t>
            </a:r>
            <a:r>
              <a:rPr lang="es-ES" sz="2400" kern="0" dirty="0" smtClean="0"/>
              <a:t>  </a:t>
            </a:r>
            <a:endParaRPr lang="es-ES" sz="2400" kern="0" dirty="0">
              <a:cs typeface="Calibri"/>
            </a:endParaRPr>
          </a:p>
          <a:p>
            <a:pPr marL="742306" lvl="1" indent="-342265">
              <a:buFont typeface="Arial" panose="020B0604020202020204" pitchFamily="34" charset="0"/>
              <a:buChar char="•"/>
            </a:pPr>
            <a:r>
              <a:rPr lang="es-ES" sz="2400" kern="0" dirty="0" err="1" smtClean="0"/>
              <a:t>Quốc</a:t>
            </a:r>
            <a:r>
              <a:rPr lang="es-ES" sz="2400" kern="0" dirty="0" smtClean="0"/>
              <a:t> </a:t>
            </a:r>
            <a:r>
              <a:rPr lang="es-ES" sz="2400" kern="0" dirty="0" err="1" smtClean="0"/>
              <a:t>gia</a:t>
            </a:r>
            <a:endParaRPr lang="es-ES" sz="2400" kern="0" dirty="0">
              <a:cs typeface="Calibri"/>
            </a:endParaRPr>
          </a:p>
          <a:p>
            <a:pPr marL="742306" lvl="1" indent="-342265">
              <a:buFont typeface="Arial" panose="020B0604020202020204" pitchFamily="34" charset="0"/>
              <a:buChar char="•"/>
            </a:pPr>
            <a:r>
              <a:rPr lang="es-ES" sz="2400" kern="0" dirty="0" err="1" smtClean="0"/>
              <a:t>Khu</a:t>
            </a:r>
            <a:r>
              <a:rPr lang="es-ES" sz="2400" kern="0" dirty="0" smtClean="0"/>
              <a:t> </a:t>
            </a:r>
            <a:r>
              <a:rPr lang="es-ES" sz="2400" kern="0" dirty="0" err="1" smtClean="0"/>
              <a:t>vực</a:t>
            </a:r>
            <a:endParaRPr lang="es-ES" sz="2000" kern="0" dirty="0">
              <a:cs typeface="Calibri"/>
            </a:endParaRPr>
          </a:p>
        </p:txBody>
      </p:sp>
      <p:sp>
        <p:nvSpPr>
          <p:cNvPr id="11" name="Right Arrow 10"/>
          <p:cNvSpPr/>
          <p:nvPr/>
        </p:nvSpPr>
        <p:spPr bwMode="auto">
          <a:xfrm>
            <a:off x="7665825" y="1877055"/>
            <a:ext cx="905603" cy="304800"/>
          </a:xfrm>
          <a:prstGeom prst="rightArrow">
            <a:avLst>
              <a:gd name="adj1" fmla="val 42106"/>
              <a:gd name="adj2" fmla="val 50000"/>
            </a:avLst>
          </a:prstGeom>
          <a:solidFill>
            <a:srgbClr val="0070C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dirty="0">
              <a:latin typeface="Arial" pitchFamily="34" charset="0"/>
            </a:endParaRPr>
          </a:p>
        </p:txBody>
      </p:sp>
      <p:sp>
        <p:nvSpPr>
          <p:cNvPr id="23" name="Content Placeholder 2">
            <a:extLst>
              <a:ext uri="{FF2B5EF4-FFF2-40B4-BE49-F238E27FC236}">
                <a16:creationId xmlns="" xmlns:a16="http://schemas.microsoft.com/office/drawing/2014/main" id="{8845C62F-F1D4-4FE0-813E-62D6E10B9B3B}"/>
              </a:ext>
            </a:extLst>
          </p:cNvPr>
          <p:cNvSpPr txBox="1">
            <a:spLocks/>
          </p:cNvSpPr>
          <p:nvPr/>
        </p:nvSpPr>
        <p:spPr bwMode="auto">
          <a:xfrm>
            <a:off x="492683" y="3762931"/>
            <a:ext cx="9743270" cy="301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891" indent="-342891" algn="l" rtl="0" eaLnBrk="0" fontAlgn="base" hangingPunct="0">
              <a:spcBef>
                <a:spcPct val="20000"/>
              </a:spcBef>
              <a:spcAft>
                <a:spcPct val="0"/>
              </a:spcAft>
              <a:buFont typeface="Wingdings" pitchFamily="2" charset="2"/>
              <a:buBlip>
                <a:blip r:embed="rId5"/>
              </a:buBlip>
              <a:defRPr sz="3200">
                <a:solidFill>
                  <a:schemeClr val="tx1"/>
                </a:solidFill>
                <a:latin typeface="Calibri" pitchFamily="34" charset="0"/>
                <a:ea typeface="+mn-ea"/>
                <a:cs typeface="+mn-cs"/>
              </a:defRPr>
            </a:lvl1pPr>
            <a:lvl2pPr marL="742932" indent="-285744" algn="l" rtl="0" eaLnBrk="0" fontAlgn="base" hangingPunct="0">
              <a:spcBef>
                <a:spcPct val="20000"/>
              </a:spcBef>
              <a:spcAft>
                <a:spcPct val="0"/>
              </a:spcAft>
              <a:buFont typeface="Wingdings" pitchFamily="2" charset="2"/>
              <a:buChar char="Ø"/>
              <a:defRPr sz="2800">
                <a:solidFill>
                  <a:schemeClr val="tx1"/>
                </a:solidFill>
                <a:latin typeface="Calibri" pitchFamily="34" charset="0"/>
              </a:defRPr>
            </a:lvl2pPr>
            <a:lvl3pPr marL="1142971" indent="-228594" algn="l" rtl="0" eaLnBrk="0" fontAlgn="base" hangingPunct="0">
              <a:spcBef>
                <a:spcPct val="20000"/>
              </a:spcBef>
              <a:spcAft>
                <a:spcPct val="0"/>
              </a:spcAft>
              <a:buFont typeface="Wingdings" pitchFamily="2" charset="2"/>
              <a:buChar char="ü"/>
              <a:defRPr sz="2400">
                <a:solidFill>
                  <a:schemeClr val="tx1"/>
                </a:solidFill>
                <a:latin typeface="Calibri" pitchFamily="34" charset="0"/>
              </a:defRPr>
            </a:lvl3pPr>
            <a:lvl4pPr marL="1600160" indent="-228594" algn="l" rtl="0" eaLnBrk="0" fontAlgn="base" hangingPunct="0">
              <a:spcBef>
                <a:spcPct val="20000"/>
              </a:spcBef>
              <a:spcAft>
                <a:spcPct val="0"/>
              </a:spcAft>
              <a:buFont typeface="Wingdings" pitchFamily="2" charset="2"/>
              <a:buBlip>
                <a:blip r:embed="rId5"/>
              </a:buBlip>
              <a:defRPr sz="2000">
                <a:solidFill>
                  <a:schemeClr val="tx1"/>
                </a:solidFill>
                <a:latin typeface="Calibri" pitchFamily="34" charset="0"/>
              </a:defRPr>
            </a:lvl4pPr>
            <a:lvl5pPr marL="2057349" indent="-228594" algn="l" rtl="0" eaLnBrk="0" fontAlgn="base" hangingPunct="0">
              <a:spcBef>
                <a:spcPct val="20000"/>
              </a:spcBef>
              <a:spcAft>
                <a:spcPct val="0"/>
              </a:spcAft>
              <a:buFont typeface="Wingdings" pitchFamily="2" charset="2"/>
              <a:buBlip>
                <a:blip r:embed="rId5"/>
              </a:buBlip>
              <a:defRPr sz="2000">
                <a:solidFill>
                  <a:schemeClr val="tx1"/>
                </a:solidFill>
                <a:latin typeface="Calibri" pitchFamily="34" charset="0"/>
              </a:defRPr>
            </a:lvl5pPr>
            <a:lvl6pPr marL="2514537" indent="-228594" algn="l" rtl="0" fontAlgn="base">
              <a:spcBef>
                <a:spcPct val="20000"/>
              </a:spcBef>
              <a:spcAft>
                <a:spcPct val="0"/>
              </a:spcAft>
              <a:buFont typeface="Wingdings" pitchFamily="2" charset="2"/>
              <a:buBlip>
                <a:blip r:embed="rId5"/>
              </a:buBlip>
              <a:defRPr>
                <a:solidFill>
                  <a:schemeClr val="tx1"/>
                </a:solidFill>
                <a:latin typeface="+mn-lt"/>
              </a:defRPr>
            </a:lvl6pPr>
            <a:lvl7pPr marL="2971726" indent="-228594" algn="l" rtl="0" fontAlgn="base">
              <a:spcBef>
                <a:spcPct val="20000"/>
              </a:spcBef>
              <a:spcAft>
                <a:spcPct val="0"/>
              </a:spcAft>
              <a:buFont typeface="Wingdings" pitchFamily="2" charset="2"/>
              <a:buBlip>
                <a:blip r:embed="rId5"/>
              </a:buBlip>
              <a:defRPr>
                <a:solidFill>
                  <a:schemeClr val="tx1"/>
                </a:solidFill>
                <a:latin typeface="+mn-lt"/>
              </a:defRPr>
            </a:lvl7pPr>
            <a:lvl8pPr marL="3428914" indent="-228594" algn="l" rtl="0" fontAlgn="base">
              <a:spcBef>
                <a:spcPct val="20000"/>
              </a:spcBef>
              <a:spcAft>
                <a:spcPct val="0"/>
              </a:spcAft>
              <a:buFont typeface="Wingdings" pitchFamily="2" charset="2"/>
              <a:buBlip>
                <a:blip r:embed="rId5"/>
              </a:buBlip>
              <a:defRPr>
                <a:solidFill>
                  <a:schemeClr val="tx1"/>
                </a:solidFill>
                <a:latin typeface="+mn-lt"/>
              </a:defRPr>
            </a:lvl8pPr>
            <a:lvl9pPr marL="3886103" indent="-228594" algn="l" rtl="0" fontAlgn="base">
              <a:spcBef>
                <a:spcPct val="20000"/>
              </a:spcBef>
              <a:spcAft>
                <a:spcPct val="0"/>
              </a:spcAft>
              <a:buFont typeface="Wingdings" pitchFamily="2" charset="2"/>
              <a:buBlip>
                <a:blip r:embed="rId5"/>
              </a:buBlip>
              <a:defRPr>
                <a:solidFill>
                  <a:schemeClr val="tx1"/>
                </a:solidFill>
                <a:latin typeface="+mn-lt"/>
              </a:defRPr>
            </a:lvl9pPr>
          </a:lstStyle>
          <a:p>
            <a:pPr marL="0" indent="0">
              <a:buNone/>
            </a:pPr>
            <a:r>
              <a:rPr lang="en-US" sz="2400" b="1" kern="0" dirty="0" err="1" smtClean="0"/>
              <a:t>Tổng</a:t>
            </a:r>
            <a:r>
              <a:rPr lang="en-US" sz="2400" b="1" kern="0" dirty="0" smtClean="0"/>
              <a:t> </a:t>
            </a:r>
            <a:r>
              <a:rPr lang="en-US" sz="2400" b="1" kern="0" dirty="0" err="1" smtClean="0"/>
              <a:t>kiểm</a:t>
            </a:r>
            <a:r>
              <a:rPr lang="en-US" sz="2400" b="1" kern="0" dirty="0" smtClean="0"/>
              <a:t> </a:t>
            </a:r>
            <a:r>
              <a:rPr lang="en-US" sz="2400" b="1" kern="0" dirty="0" err="1" smtClean="0"/>
              <a:t>kê</a:t>
            </a:r>
            <a:r>
              <a:rPr lang="en-US" sz="2400" b="1" kern="0" dirty="0" smtClean="0"/>
              <a:t> (Complete inventory)</a:t>
            </a:r>
            <a:r>
              <a:rPr lang="en-US" sz="2400" kern="0" dirty="0" smtClean="0"/>
              <a:t> </a:t>
            </a:r>
            <a:r>
              <a:rPr lang="en-US" sz="2400" kern="0" dirty="0" err="1"/>
              <a:t>lựa</a:t>
            </a:r>
            <a:r>
              <a:rPr lang="en-US" sz="2400" kern="0" dirty="0"/>
              <a:t> </a:t>
            </a:r>
            <a:r>
              <a:rPr lang="en-US" sz="2400" kern="0" dirty="0" err="1"/>
              <a:t>chọn</a:t>
            </a:r>
            <a:r>
              <a:rPr lang="en-US" sz="2400" kern="0" dirty="0"/>
              <a:t> </a:t>
            </a:r>
            <a:r>
              <a:rPr lang="en-US" sz="2400" kern="0" dirty="0" err="1"/>
              <a:t>cây</a:t>
            </a:r>
            <a:r>
              <a:rPr lang="en-US" sz="2400" kern="0" dirty="0"/>
              <a:t> </a:t>
            </a:r>
            <a:r>
              <a:rPr lang="en-US" sz="2400" kern="0" dirty="0" err="1"/>
              <a:t>hoặc</a:t>
            </a:r>
            <a:r>
              <a:rPr lang="en-US" sz="2400" kern="0" dirty="0"/>
              <a:t> </a:t>
            </a:r>
            <a:r>
              <a:rPr lang="en-US" sz="2400" kern="0" dirty="0" err="1"/>
              <a:t>tất</a:t>
            </a:r>
            <a:r>
              <a:rPr lang="en-US" sz="2400" kern="0" dirty="0"/>
              <a:t> </a:t>
            </a:r>
            <a:r>
              <a:rPr lang="en-US" sz="2400" kern="0" dirty="0" err="1"/>
              <a:t>cả</a:t>
            </a:r>
            <a:r>
              <a:rPr lang="en-US" sz="2400" kern="0" dirty="0"/>
              <a:t> </a:t>
            </a:r>
            <a:r>
              <a:rPr lang="en-US" sz="2400" kern="0" dirty="0" err="1" smtClean="0"/>
              <a:t>cây</a:t>
            </a:r>
            <a:r>
              <a:rPr lang="en-US" sz="2400" kern="0" dirty="0" smtClean="0"/>
              <a:t> </a:t>
            </a:r>
            <a:r>
              <a:rPr lang="en-US" sz="2400" kern="0" dirty="0" err="1" smtClean="0"/>
              <a:t>trong</a:t>
            </a:r>
            <a:r>
              <a:rPr lang="en-US" sz="2400" kern="0" dirty="0" smtClean="0"/>
              <a:t> </a:t>
            </a:r>
            <a:r>
              <a:rPr lang="en-US" sz="2400" kern="0" dirty="0" err="1"/>
              <a:t>một</a:t>
            </a:r>
            <a:r>
              <a:rPr lang="en-US" sz="2400" kern="0" dirty="0"/>
              <a:t> </a:t>
            </a:r>
            <a:r>
              <a:rPr lang="en-US" sz="2400" kern="0" dirty="0" err="1"/>
              <a:t>ranh</a:t>
            </a:r>
            <a:r>
              <a:rPr lang="en-US" sz="2400" kern="0" dirty="0"/>
              <a:t> </a:t>
            </a:r>
            <a:r>
              <a:rPr lang="en-US" sz="2400" kern="0" dirty="0" err="1"/>
              <a:t>giới</a:t>
            </a:r>
            <a:r>
              <a:rPr lang="en-US" sz="2400" kern="0" dirty="0"/>
              <a:t> </a:t>
            </a:r>
            <a:r>
              <a:rPr lang="en-US" sz="2400" kern="0" dirty="0" err="1"/>
              <a:t>cụ</a:t>
            </a:r>
            <a:r>
              <a:rPr lang="en-US" sz="2400" kern="0" dirty="0"/>
              <a:t> </a:t>
            </a:r>
            <a:r>
              <a:rPr lang="en-US" sz="2400" kern="0" dirty="0" err="1"/>
              <a:t>thể</a:t>
            </a:r>
            <a:endParaRPr lang="en-US" sz="2400" b="1" kern="0" dirty="0" smtClean="0"/>
          </a:p>
          <a:p>
            <a:pPr>
              <a:buFont typeface="Arial" panose="020B0604020202020204" pitchFamily="34" charset="0"/>
              <a:buChar char="•"/>
            </a:pPr>
            <a:r>
              <a:rPr lang="en-US" sz="2400" kern="0" dirty="0" err="1" smtClean="0"/>
              <a:t>Cây</a:t>
            </a:r>
            <a:r>
              <a:rPr lang="en-US" sz="2400" kern="0" dirty="0" smtClean="0"/>
              <a:t> </a:t>
            </a:r>
            <a:r>
              <a:rPr lang="en-US" sz="2400" kern="0" dirty="0" err="1" smtClean="0"/>
              <a:t>dọc</a:t>
            </a:r>
            <a:r>
              <a:rPr lang="en-US" sz="2400" kern="0" dirty="0" smtClean="0"/>
              <a:t> </a:t>
            </a:r>
            <a:r>
              <a:rPr lang="en-US" sz="2400" kern="0" dirty="0" err="1" smtClean="0"/>
              <a:t>đường</a:t>
            </a:r>
            <a:r>
              <a:rPr lang="en-US" sz="2400" kern="0" dirty="0" smtClean="0"/>
              <a:t> </a:t>
            </a:r>
            <a:r>
              <a:rPr lang="en-US" sz="2400" kern="0" dirty="0" err="1" smtClean="0"/>
              <a:t>phố</a:t>
            </a:r>
            <a:endParaRPr lang="en-US" sz="2400" kern="0" dirty="0" smtClean="0"/>
          </a:p>
          <a:p>
            <a:pPr>
              <a:buFont typeface="Arial" panose="020B0604020202020204" pitchFamily="34" charset="0"/>
              <a:buChar char="•"/>
            </a:pPr>
            <a:r>
              <a:rPr lang="en-US" sz="2400" kern="0" dirty="0" err="1" smtClean="0"/>
              <a:t>Công</a:t>
            </a:r>
            <a:r>
              <a:rPr lang="en-US" sz="2400" kern="0" dirty="0" smtClean="0"/>
              <a:t> </a:t>
            </a:r>
            <a:r>
              <a:rPr lang="en-US" sz="2400" kern="0" dirty="0" err="1" smtClean="0"/>
              <a:t>viên</a:t>
            </a:r>
            <a:r>
              <a:rPr lang="en-US" sz="2400" kern="0" dirty="0" smtClean="0"/>
              <a:t> </a:t>
            </a:r>
            <a:endParaRPr lang="en-US" sz="2400" kern="0" dirty="0"/>
          </a:p>
          <a:p>
            <a:pPr>
              <a:buFont typeface="Arial" panose="020B0604020202020204" pitchFamily="34" charset="0"/>
              <a:buChar char="•"/>
            </a:pPr>
            <a:r>
              <a:rPr lang="en-US" sz="2400" kern="0" dirty="0" err="1" smtClean="0"/>
              <a:t>Trường</a:t>
            </a:r>
            <a:r>
              <a:rPr lang="en-US" sz="2400" kern="0" dirty="0" smtClean="0"/>
              <a:t> </a:t>
            </a:r>
            <a:r>
              <a:rPr lang="en-US" sz="2400" kern="0" dirty="0" err="1" smtClean="0"/>
              <a:t>học</a:t>
            </a:r>
            <a:r>
              <a:rPr lang="en-US" sz="2400" kern="0" dirty="0" smtClean="0"/>
              <a:t> </a:t>
            </a:r>
            <a:endParaRPr lang="en-US" sz="2400" kern="0" dirty="0"/>
          </a:p>
          <a:p>
            <a:pPr>
              <a:buFont typeface="Arial" panose="020B0604020202020204" pitchFamily="34" charset="0"/>
              <a:buChar char="•"/>
            </a:pPr>
            <a:r>
              <a:rPr lang="en-US" sz="2400" kern="0" dirty="0" err="1" smtClean="0"/>
              <a:t>Khu</a:t>
            </a:r>
            <a:r>
              <a:rPr lang="en-US" sz="2400" kern="0" dirty="0" smtClean="0"/>
              <a:t> </a:t>
            </a:r>
            <a:r>
              <a:rPr lang="en-US" sz="2400" kern="0" dirty="0" err="1" smtClean="0"/>
              <a:t>dân</a:t>
            </a:r>
            <a:r>
              <a:rPr lang="en-US" sz="2400" kern="0" dirty="0" smtClean="0"/>
              <a:t> </a:t>
            </a:r>
            <a:r>
              <a:rPr lang="en-US" sz="2400" kern="0" dirty="0" err="1" smtClean="0"/>
              <a:t>cư</a:t>
            </a:r>
            <a:endParaRPr lang="en-US" sz="2400" kern="0" dirty="0"/>
          </a:p>
          <a:p>
            <a:pPr>
              <a:buFont typeface="Arial" panose="020B0604020202020204" pitchFamily="34" charset="0"/>
              <a:buChar char="•"/>
            </a:pPr>
            <a:r>
              <a:rPr lang="en-US" sz="2400" kern="0" dirty="0" err="1" smtClean="0"/>
              <a:t>Cây</a:t>
            </a:r>
            <a:r>
              <a:rPr lang="en-US" sz="2400" kern="0" dirty="0" smtClean="0"/>
              <a:t> </a:t>
            </a:r>
            <a:r>
              <a:rPr lang="en-US" sz="2400" kern="0" dirty="0" err="1" smtClean="0"/>
              <a:t>riêng</a:t>
            </a:r>
            <a:r>
              <a:rPr lang="en-US" sz="2400" kern="0" dirty="0" smtClean="0"/>
              <a:t> </a:t>
            </a:r>
            <a:r>
              <a:rPr lang="en-US" sz="2400" kern="0" dirty="0" err="1" smtClean="0"/>
              <a:t>lẻ</a:t>
            </a:r>
            <a:endParaRPr lang="en-US" sz="2400" kern="0" dirty="0"/>
          </a:p>
        </p:txBody>
      </p:sp>
      <p:cxnSp>
        <p:nvCxnSpPr>
          <p:cNvPr id="4" name="Straight Connector 3">
            <a:extLst>
              <a:ext uri="{FF2B5EF4-FFF2-40B4-BE49-F238E27FC236}">
                <a16:creationId xmlns="" xmlns:a16="http://schemas.microsoft.com/office/drawing/2014/main" id="{17C3A872-5132-4179-A6D0-0A76C5A81E7D}"/>
              </a:ext>
            </a:extLst>
          </p:cNvPr>
          <p:cNvCxnSpPr>
            <a:cxnSpLocks/>
          </p:cNvCxnSpPr>
          <p:nvPr/>
        </p:nvCxnSpPr>
        <p:spPr bwMode="auto">
          <a:xfrm>
            <a:off x="492683" y="3451578"/>
            <a:ext cx="10575758" cy="0"/>
          </a:xfrm>
          <a:prstGeom prst="line">
            <a:avLst/>
          </a:prstGeom>
          <a:ln>
            <a:solidFill>
              <a:srgbClr val="0070C0"/>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pic>
        <p:nvPicPr>
          <p:cNvPr id="6" name="Picture 5">
            <a:extLst>
              <a:ext uri="{FF2B5EF4-FFF2-40B4-BE49-F238E27FC236}">
                <a16:creationId xmlns="" xmlns:a16="http://schemas.microsoft.com/office/drawing/2014/main" id="{E3A976DC-232C-40B4-948F-C4D514E5DD92}"/>
              </a:ext>
            </a:extLst>
          </p:cNvPr>
          <p:cNvPicPr>
            <a:picLocks noChangeAspect="1"/>
          </p:cNvPicPr>
          <p:nvPr/>
        </p:nvPicPr>
        <p:blipFill>
          <a:blip r:embed="rId6"/>
          <a:stretch>
            <a:fillRect/>
          </a:stretch>
        </p:blipFill>
        <p:spPr>
          <a:xfrm>
            <a:off x="8596938" y="759873"/>
            <a:ext cx="3355538" cy="2485159"/>
          </a:xfrm>
          <a:prstGeom prst="rect">
            <a:avLst/>
          </a:prstGeom>
        </p:spPr>
      </p:pic>
    </p:spTree>
    <p:extLst>
      <p:ext uri="{BB962C8B-B14F-4D97-AF65-F5344CB8AC3E}">
        <p14:creationId xmlns:p14="http://schemas.microsoft.com/office/powerpoint/2010/main" val="32746572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079" y="1004875"/>
            <a:ext cx="4495800" cy="1224360"/>
          </a:xfrm>
          <a:ln w="19050">
            <a:noFill/>
          </a:ln>
        </p:spPr>
        <p:txBody>
          <a:bodyPr/>
          <a:lstStyle/>
          <a:p>
            <a:pPr marL="0" indent="0">
              <a:buNone/>
            </a:pPr>
            <a:r>
              <a:rPr lang="en-US" sz="2000" b="1" dirty="0" err="1" smtClean="0"/>
              <a:t>Tối</a:t>
            </a:r>
            <a:r>
              <a:rPr lang="en-US" sz="2000" b="1" dirty="0" smtClean="0"/>
              <a:t> </a:t>
            </a:r>
            <a:r>
              <a:rPr lang="en-US" sz="2000" b="1" dirty="0" err="1" smtClean="0"/>
              <a:t>thiểu</a:t>
            </a:r>
            <a:r>
              <a:rPr lang="en-US" sz="2000" b="1" dirty="0" smtClean="0"/>
              <a:t> </a:t>
            </a:r>
            <a:r>
              <a:rPr lang="en-US" sz="2000" b="1" dirty="0" err="1" smtClean="0"/>
              <a:t>cần</a:t>
            </a:r>
            <a:r>
              <a:rPr lang="en-US" sz="2000" b="1" dirty="0" smtClean="0"/>
              <a:t> </a:t>
            </a:r>
            <a:r>
              <a:rPr lang="en-US" sz="2000" b="1" dirty="0" err="1" smtClean="0"/>
              <a:t>các</a:t>
            </a:r>
            <a:r>
              <a:rPr lang="en-US" sz="2000" b="1" dirty="0" smtClean="0"/>
              <a:t> </a:t>
            </a:r>
            <a:r>
              <a:rPr lang="en-US" sz="2000" b="1" dirty="0" err="1" smtClean="0"/>
              <a:t>dữ</a:t>
            </a:r>
            <a:r>
              <a:rPr lang="en-US" sz="2000" b="1" dirty="0" smtClean="0"/>
              <a:t> </a:t>
            </a:r>
            <a:r>
              <a:rPr lang="en-US" sz="2000" b="1" dirty="0" err="1" smtClean="0"/>
              <a:t>liệu</a:t>
            </a:r>
            <a:r>
              <a:rPr lang="en-US" sz="2000" b="1" dirty="0" smtClean="0"/>
              <a:t> </a:t>
            </a:r>
            <a:r>
              <a:rPr lang="en-US" sz="2000" b="1" dirty="0" err="1" smtClean="0"/>
              <a:t>sau</a:t>
            </a:r>
            <a:endParaRPr lang="en-US" sz="2000" b="1" dirty="0">
              <a:latin typeface="Calibri" panose="020F0502020204030204" pitchFamily="34" charset="0"/>
            </a:endParaRPr>
          </a:p>
          <a:p>
            <a:r>
              <a:rPr lang="es-CO" sz="2000" dirty="0" err="1" smtClean="0">
                <a:solidFill>
                  <a:srgbClr val="000000"/>
                </a:solidFill>
              </a:rPr>
              <a:t>Tên</a:t>
            </a:r>
            <a:r>
              <a:rPr lang="es-CO" sz="2000" dirty="0" smtClean="0">
                <a:solidFill>
                  <a:srgbClr val="000000"/>
                </a:solidFill>
              </a:rPr>
              <a:t> </a:t>
            </a:r>
            <a:r>
              <a:rPr lang="es-CO" sz="2000" dirty="0" err="1" smtClean="0">
                <a:solidFill>
                  <a:srgbClr val="000000"/>
                </a:solidFill>
              </a:rPr>
              <a:t>loài</a:t>
            </a:r>
            <a:r>
              <a:rPr lang="es-CO" sz="2000" dirty="0" smtClean="0">
                <a:solidFill>
                  <a:srgbClr val="000000"/>
                </a:solidFill>
              </a:rPr>
              <a:t> </a:t>
            </a:r>
            <a:r>
              <a:rPr lang="es-CO" sz="2000" dirty="0" err="1" smtClean="0">
                <a:solidFill>
                  <a:srgbClr val="000000"/>
                </a:solidFill>
              </a:rPr>
              <a:t>cây</a:t>
            </a:r>
            <a:endParaRPr lang="es-CO" sz="2000" dirty="0">
              <a:solidFill>
                <a:srgbClr val="000000"/>
              </a:solidFill>
            </a:endParaRPr>
          </a:p>
          <a:p>
            <a:r>
              <a:rPr lang="vi-VN" sz="2000" dirty="0">
                <a:solidFill>
                  <a:srgbClr val="000000"/>
                </a:solidFill>
              </a:rPr>
              <a:t>Đường kính ngang </a:t>
            </a:r>
            <a:r>
              <a:rPr lang="vi-VN" sz="2000" dirty="0" smtClean="0">
                <a:solidFill>
                  <a:srgbClr val="000000"/>
                </a:solidFill>
              </a:rPr>
              <a:t>ngực</a:t>
            </a:r>
            <a:r>
              <a:rPr lang="en-US" sz="2000" dirty="0" smtClean="0">
                <a:solidFill>
                  <a:srgbClr val="000000"/>
                </a:solidFill>
              </a:rPr>
              <a:t> </a:t>
            </a:r>
            <a:r>
              <a:rPr lang="es-CO" sz="2000" dirty="0" smtClean="0">
                <a:solidFill>
                  <a:srgbClr val="000000"/>
                </a:solidFill>
              </a:rPr>
              <a:t>(DBH</a:t>
            </a:r>
            <a:r>
              <a:rPr lang="es-CO" sz="2000" dirty="0">
                <a:solidFill>
                  <a:srgbClr val="000000"/>
                </a:solidFill>
              </a:rPr>
              <a:t>)</a:t>
            </a:r>
          </a:p>
          <a:p>
            <a:endParaRPr lang="es-CO" sz="2000" dirty="0">
              <a:solidFill>
                <a:srgbClr val="000000"/>
              </a:solidFill>
            </a:endParaRPr>
          </a:p>
          <a:p>
            <a:pPr marL="457200" indent="-457200">
              <a:buFont typeface="+mj-lt"/>
              <a:buAutoNum type="arabicPeriod"/>
            </a:pPr>
            <a:endParaRPr lang="es-CO" sz="2000" dirty="0">
              <a:solidFill>
                <a:srgbClr val="000000"/>
              </a:solidFill>
            </a:endParaRPr>
          </a:p>
        </p:txBody>
      </p:sp>
      <p:sp>
        <p:nvSpPr>
          <p:cNvPr id="14" name="Title 1">
            <a:extLst>
              <a:ext uri="{FF2B5EF4-FFF2-40B4-BE49-F238E27FC236}">
                <a16:creationId xmlns="" xmlns:a16="http://schemas.microsoft.com/office/drawing/2014/main" id="{9EC88BDF-D4D4-4FEF-912E-F3700F40E638}"/>
              </a:ext>
            </a:extLst>
          </p:cNvPr>
          <p:cNvSpPr txBox="1">
            <a:spLocks/>
          </p:cNvSpPr>
          <p:nvPr/>
        </p:nvSpPr>
        <p:spPr bwMode="auto">
          <a:xfrm>
            <a:off x="320115" y="291734"/>
            <a:ext cx="9932661"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200" b="1">
                <a:solidFill>
                  <a:srgbClr val="0070C0"/>
                </a:solidFill>
                <a:effectLst/>
                <a:latin typeface="Calibri" pitchFamily="34" charset="0"/>
                <a:ea typeface="+mj-ea"/>
                <a:cs typeface="+mj-cs"/>
              </a:defRPr>
            </a:lvl1pPr>
            <a:lvl2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2pPr>
            <a:lvl3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3pPr>
            <a:lvl4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4pPr>
            <a:lvl5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5pPr>
            <a:lvl6pPr marL="4572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6pPr>
            <a:lvl7pPr marL="9144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7pPr>
            <a:lvl8pPr marL="13716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8pPr>
            <a:lvl9pPr marL="18288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9pPr>
          </a:lstStyle>
          <a:p>
            <a:r>
              <a:rPr lang="es-CO" b="0" dirty="0" err="1" smtClean="0"/>
              <a:t>Dữ</a:t>
            </a:r>
            <a:r>
              <a:rPr lang="es-CO" b="0" dirty="0" smtClean="0"/>
              <a:t> </a:t>
            </a:r>
            <a:r>
              <a:rPr lang="es-CO" b="0" dirty="0" err="1" smtClean="0"/>
              <a:t>liệu</a:t>
            </a:r>
            <a:r>
              <a:rPr lang="es-CO" b="0" dirty="0" smtClean="0"/>
              <a:t> </a:t>
            </a:r>
            <a:r>
              <a:rPr lang="es-CO" b="0" dirty="0" err="1" smtClean="0"/>
              <a:t>cây</a:t>
            </a:r>
            <a:r>
              <a:rPr lang="es-CO" b="0" dirty="0" smtClean="0"/>
              <a:t> </a:t>
            </a:r>
            <a:r>
              <a:rPr lang="es-CO" b="0" dirty="0" err="1" smtClean="0"/>
              <a:t>xanh</a:t>
            </a:r>
            <a:endParaRPr lang="en-US" b="0" kern="0" dirty="0"/>
          </a:p>
        </p:txBody>
      </p:sp>
      <p:pic>
        <p:nvPicPr>
          <p:cNvPr id="17" name="Picture 16">
            <a:extLst>
              <a:ext uri="{FF2B5EF4-FFF2-40B4-BE49-F238E27FC236}">
                <a16:creationId xmlns="" xmlns:a16="http://schemas.microsoft.com/office/drawing/2014/main" id="{DEEF9A71-9072-478A-B8B8-D5BBB57DB418}"/>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1000"/>
                    </a14:imgEffect>
                  </a14:imgLayer>
                </a14:imgProps>
              </a:ext>
              <a:ext uri="{28A0092B-C50C-407E-A947-70E740481C1C}">
                <a14:useLocalDpi xmlns:a14="http://schemas.microsoft.com/office/drawing/2010/main"/>
              </a:ext>
            </a:extLst>
          </a:blip>
          <a:stretch>
            <a:fillRect/>
          </a:stretch>
        </p:blipFill>
        <p:spPr>
          <a:xfrm>
            <a:off x="6482784" y="1432542"/>
            <a:ext cx="3647178" cy="3992915"/>
          </a:xfrm>
          <a:prstGeom prst="rect">
            <a:avLst/>
          </a:prstGeom>
        </p:spPr>
      </p:pic>
      <p:sp>
        <p:nvSpPr>
          <p:cNvPr id="18" name="Rounded Rectangle 3">
            <a:extLst>
              <a:ext uri="{FF2B5EF4-FFF2-40B4-BE49-F238E27FC236}">
                <a16:creationId xmlns="" xmlns:a16="http://schemas.microsoft.com/office/drawing/2014/main" id="{39B290D3-C3D9-490A-91F3-8E5412B61144}"/>
              </a:ext>
            </a:extLst>
          </p:cNvPr>
          <p:cNvSpPr/>
          <p:nvPr/>
        </p:nvSpPr>
        <p:spPr bwMode="auto">
          <a:xfrm>
            <a:off x="7597701" y="2998485"/>
            <a:ext cx="1191864" cy="726317"/>
          </a:xfrm>
          <a:prstGeom prst="roundRect">
            <a:avLst/>
          </a:prstGeom>
          <a:solidFill>
            <a:srgbClr val="FFFF00"/>
          </a:solidFill>
          <a:ln w="9525" cap="flat" cmpd="sng" algn="ctr">
            <a:solidFill>
              <a:srgbClr val="00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b="0" i="0" u="none" strike="noStrike" kern="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Dữ</a:t>
            </a:r>
            <a:r>
              <a:rPr kumimoji="0" lang="en-US" b="0" i="0" u="none" strike="noStrike" kern="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 </a:t>
            </a:r>
            <a:r>
              <a:rPr kumimoji="0" lang="en-US" b="0" i="0" u="none" strike="noStrike" kern="0" cap="none" spc="0" normalizeH="0" noProof="0" dirty="0" err="1" smtClean="0">
                <a:ln>
                  <a:noFill/>
                </a:ln>
                <a:solidFill>
                  <a:srgbClr val="000000"/>
                </a:solidFill>
                <a:effectLst/>
                <a:uLnTx/>
                <a:uFillTx/>
                <a:latin typeface="Arial" panose="020B0604020202020204" pitchFamily="34" charset="0"/>
                <a:cs typeface="Arial" panose="020B0604020202020204" pitchFamily="34" charset="0"/>
              </a:rPr>
              <a:t>liệu</a:t>
            </a:r>
            <a:r>
              <a:rPr kumimoji="0" lang="en-US" b="0" i="0" u="none" strike="noStrike" kern="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 </a:t>
            </a:r>
            <a:r>
              <a:rPr kumimoji="0" lang="en-US" b="0" i="0" u="none" strike="noStrike" kern="0" cap="none" spc="0" normalizeH="0" noProof="0" dirty="0" err="1" smtClean="0">
                <a:ln>
                  <a:noFill/>
                </a:ln>
                <a:solidFill>
                  <a:srgbClr val="000000"/>
                </a:solidFill>
                <a:effectLst/>
                <a:uLnTx/>
                <a:uFillTx/>
                <a:latin typeface="Arial" panose="020B0604020202020204" pitchFamily="34" charset="0"/>
                <a:cs typeface="Arial" panose="020B0604020202020204" pitchFamily="34" charset="0"/>
              </a:rPr>
              <a:t>thực</a:t>
            </a:r>
            <a:r>
              <a:rPr kumimoji="0" lang="en-US" b="0" i="0" u="none" strike="noStrike" kern="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 </a:t>
            </a:r>
            <a:r>
              <a:rPr kumimoji="0" lang="en-US" b="0" i="0" u="none" strike="noStrike" kern="0" cap="none" spc="0" normalizeH="0" noProof="0" dirty="0" err="1" smtClean="0">
                <a:ln>
                  <a:noFill/>
                </a:ln>
                <a:solidFill>
                  <a:srgbClr val="000000"/>
                </a:solidFill>
                <a:effectLst/>
                <a:uLnTx/>
                <a:uFillTx/>
                <a:latin typeface="Arial" panose="020B0604020202020204" pitchFamily="34" charset="0"/>
                <a:cs typeface="Arial" panose="020B0604020202020204" pitchFamily="34" charset="0"/>
              </a:rPr>
              <a:t>địa</a:t>
            </a:r>
            <a:endParaRPr kumimoji="0" lang="en-US"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9" name="Group 18">
            <a:extLst>
              <a:ext uri="{FF2B5EF4-FFF2-40B4-BE49-F238E27FC236}">
                <a16:creationId xmlns="" xmlns:a16="http://schemas.microsoft.com/office/drawing/2014/main" id="{DE4F9392-6A5B-4A3D-98B4-28EB37BF653F}"/>
              </a:ext>
            </a:extLst>
          </p:cNvPr>
          <p:cNvGrpSpPr/>
          <p:nvPr/>
        </p:nvGrpSpPr>
        <p:grpSpPr>
          <a:xfrm>
            <a:off x="6689055" y="943748"/>
            <a:ext cx="4501011" cy="4976675"/>
            <a:chOff x="4915718" y="909827"/>
            <a:chExt cx="4316482" cy="4880972"/>
          </a:xfrm>
        </p:grpSpPr>
        <p:sp>
          <p:nvSpPr>
            <p:cNvPr id="20" name="Left Brace 19">
              <a:extLst>
                <a:ext uri="{FF2B5EF4-FFF2-40B4-BE49-F238E27FC236}">
                  <a16:creationId xmlns="" xmlns:a16="http://schemas.microsoft.com/office/drawing/2014/main" id="{E6E43722-98AE-4189-BE93-529B0E4B5344}"/>
                </a:ext>
              </a:extLst>
            </p:cNvPr>
            <p:cNvSpPr/>
            <p:nvPr/>
          </p:nvSpPr>
          <p:spPr>
            <a:xfrm rot="5400000">
              <a:off x="6278321" y="-104339"/>
              <a:ext cx="311921" cy="303712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Left Brace 20">
              <a:extLst>
                <a:ext uri="{FF2B5EF4-FFF2-40B4-BE49-F238E27FC236}">
                  <a16:creationId xmlns="" xmlns:a16="http://schemas.microsoft.com/office/drawing/2014/main" id="{D7C06B28-9A40-4A71-BA48-DC7651268F3C}"/>
                </a:ext>
              </a:extLst>
            </p:cNvPr>
            <p:cNvSpPr/>
            <p:nvPr/>
          </p:nvSpPr>
          <p:spPr>
            <a:xfrm rot="10800000">
              <a:off x="8011282" y="1599550"/>
              <a:ext cx="409267" cy="359063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Left Brace 21">
              <a:extLst>
                <a:ext uri="{FF2B5EF4-FFF2-40B4-BE49-F238E27FC236}">
                  <a16:creationId xmlns="" xmlns:a16="http://schemas.microsoft.com/office/drawing/2014/main" id="{AAA12CE8-0600-4696-9981-E7968B1DECC4}"/>
                </a:ext>
              </a:extLst>
            </p:cNvPr>
            <p:cNvSpPr/>
            <p:nvPr/>
          </p:nvSpPr>
          <p:spPr>
            <a:xfrm rot="10800000" flipV="1">
              <a:off x="7040316" y="4525088"/>
              <a:ext cx="311921" cy="73866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Left Brace 22">
              <a:extLst>
                <a:ext uri="{FF2B5EF4-FFF2-40B4-BE49-F238E27FC236}">
                  <a16:creationId xmlns="" xmlns:a16="http://schemas.microsoft.com/office/drawing/2014/main" id="{2F73AE4E-7FBE-4C34-B06A-613FB577298A}"/>
                </a:ext>
              </a:extLst>
            </p:cNvPr>
            <p:cNvSpPr/>
            <p:nvPr/>
          </p:nvSpPr>
          <p:spPr>
            <a:xfrm rot="16200000">
              <a:off x="6383049" y="5238360"/>
              <a:ext cx="264103" cy="228599"/>
            </a:xfrm>
            <a:prstGeom prst="leftBrace">
              <a:avLst>
                <a:gd name="adj1" fmla="val 1002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TextBox 23">
              <a:extLst>
                <a:ext uri="{FF2B5EF4-FFF2-40B4-BE49-F238E27FC236}">
                  <a16:creationId xmlns="" xmlns:a16="http://schemas.microsoft.com/office/drawing/2014/main" id="{6B936F4C-E72F-42BC-B03B-8F2AA552BD96}"/>
                </a:ext>
              </a:extLst>
            </p:cNvPr>
            <p:cNvSpPr txBox="1"/>
            <p:nvPr/>
          </p:nvSpPr>
          <p:spPr>
            <a:xfrm>
              <a:off x="8333336" y="3133258"/>
              <a:ext cx="898864" cy="815017"/>
            </a:xfrm>
            <a:prstGeom prst="rect">
              <a:avLst/>
            </a:prstGeom>
            <a:noFill/>
          </p:spPr>
          <p:txBody>
            <a:bodyPr wrap="square" rtlCol="0">
              <a:spAutoFit/>
            </a:bodyPr>
            <a:lstStyle/>
            <a:p>
              <a:r>
                <a:rPr lang="en-US" sz="1600" i="0" u="none" dirty="0" err="1" smtClean="0">
                  <a:solidFill>
                    <a:srgbClr val="000000"/>
                  </a:solidFill>
                </a:rPr>
                <a:t>Chiều</a:t>
              </a:r>
              <a:r>
                <a:rPr lang="en-US" sz="1600" i="0" u="none" dirty="0" smtClean="0">
                  <a:solidFill>
                    <a:srgbClr val="000000"/>
                  </a:solidFill>
                </a:rPr>
                <a:t> </a:t>
              </a:r>
              <a:r>
                <a:rPr lang="en-US" sz="1600" i="0" u="none" dirty="0" err="1" smtClean="0">
                  <a:solidFill>
                    <a:srgbClr val="000000"/>
                  </a:solidFill>
                </a:rPr>
                <a:t>cao</a:t>
              </a:r>
              <a:r>
                <a:rPr lang="en-US" sz="1600" i="0" u="none" dirty="0" smtClean="0">
                  <a:solidFill>
                    <a:srgbClr val="000000"/>
                  </a:solidFill>
                </a:rPr>
                <a:t> </a:t>
              </a:r>
              <a:r>
                <a:rPr lang="en-US" sz="1600" i="0" u="none" dirty="0" err="1" smtClean="0">
                  <a:solidFill>
                    <a:srgbClr val="000000"/>
                  </a:solidFill>
                </a:rPr>
                <a:t>cây</a:t>
              </a:r>
              <a:endParaRPr lang="es-ES" sz="1600" i="0" u="none" dirty="0">
                <a:solidFill>
                  <a:srgbClr val="000000"/>
                </a:solidFill>
              </a:endParaRPr>
            </a:p>
          </p:txBody>
        </p:sp>
        <p:sp>
          <p:nvSpPr>
            <p:cNvPr id="25" name="TextBox 24">
              <a:extLst>
                <a:ext uri="{FF2B5EF4-FFF2-40B4-BE49-F238E27FC236}">
                  <a16:creationId xmlns="" xmlns:a16="http://schemas.microsoft.com/office/drawing/2014/main" id="{0525B2DD-A7F9-4128-8AEC-96641BC0511C}"/>
                </a:ext>
              </a:extLst>
            </p:cNvPr>
            <p:cNvSpPr txBox="1"/>
            <p:nvPr/>
          </p:nvSpPr>
          <p:spPr>
            <a:xfrm>
              <a:off x="5738668" y="909827"/>
              <a:ext cx="2069839" cy="301858"/>
            </a:xfrm>
            <a:prstGeom prst="rect">
              <a:avLst/>
            </a:prstGeom>
            <a:noFill/>
          </p:spPr>
          <p:txBody>
            <a:bodyPr wrap="square" rtlCol="0">
              <a:spAutoFit/>
            </a:bodyPr>
            <a:lstStyle/>
            <a:p>
              <a:r>
                <a:rPr lang="es-CO" sz="1400" b="0" i="0" u="none" dirty="0" err="1" smtClean="0">
                  <a:solidFill>
                    <a:srgbClr val="000000"/>
                  </a:solidFill>
                </a:rPr>
                <a:t>Chiều</a:t>
              </a:r>
              <a:r>
                <a:rPr lang="es-CO" sz="1400" b="0" i="0" u="none" dirty="0" smtClean="0">
                  <a:solidFill>
                    <a:srgbClr val="000000"/>
                  </a:solidFill>
                </a:rPr>
                <a:t> </a:t>
              </a:r>
              <a:r>
                <a:rPr lang="es-CO" sz="1400" b="0" i="0" u="none" dirty="0" err="1" smtClean="0">
                  <a:solidFill>
                    <a:srgbClr val="000000"/>
                  </a:solidFill>
                </a:rPr>
                <a:t>rộng</a:t>
              </a:r>
              <a:r>
                <a:rPr lang="es-CO" sz="1400" b="0" i="0" u="none" dirty="0" smtClean="0">
                  <a:solidFill>
                    <a:srgbClr val="000000"/>
                  </a:solidFill>
                </a:rPr>
                <a:t> </a:t>
              </a:r>
              <a:r>
                <a:rPr lang="es-CO" sz="1400" b="0" i="0" u="none" dirty="0" err="1" smtClean="0">
                  <a:solidFill>
                    <a:srgbClr val="000000"/>
                  </a:solidFill>
                </a:rPr>
                <a:t>tán</a:t>
              </a:r>
              <a:r>
                <a:rPr lang="es-CO" sz="1400" b="0" i="0" u="none" dirty="0" smtClean="0">
                  <a:solidFill>
                    <a:srgbClr val="000000"/>
                  </a:solidFill>
                </a:rPr>
                <a:t> </a:t>
              </a:r>
              <a:r>
                <a:rPr lang="es-CO" sz="1400" b="0" i="0" u="none" dirty="0" err="1" smtClean="0">
                  <a:solidFill>
                    <a:srgbClr val="000000"/>
                  </a:solidFill>
                </a:rPr>
                <a:t>cây</a:t>
              </a:r>
              <a:endParaRPr lang="es-CO" sz="1400" b="0" i="0" u="none" dirty="0">
                <a:solidFill>
                  <a:srgbClr val="000000"/>
                </a:solidFill>
              </a:endParaRPr>
            </a:p>
          </p:txBody>
        </p:sp>
        <p:sp>
          <p:nvSpPr>
            <p:cNvPr id="26" name="TextBox 25">
              <a:extLst>
                <a:ext uri="{FF2B5EF4-FFF2-40B4-BE49-F238E27FC236}">
                  <a16:creationId xmlns="" xmlns:a16="http://schemas.microsoft.com/office/drawing/2014/main" id="{FEA1B889-7D09-4475-BF54-AD12E59070CB}"/>
                </a:ext>
              </a:extLst>
            </p:cNvPr>
            <p:cNvSpPr txBox="1"/>
            <p:nvPr/>
          </p:nvSpPr>
          <p:spPr>
            <a:xfrm>
              <a:off x="6210300" y="5483022"/>
              <a:ext cx="733136" cy="307777"/>
            </a:xfrm>
            <a:prstGeom prst="rect">
              <a:avLst/>
            </a:prstGeom>
            <a:noFill/>
          </p:spPr>
          <p:txBody>
            <a:bodyPr wrap="square" rtlCol="0">
              <a:spAutoFit/>
            </a:bodyPr>
            <a:lstStyle/>
            <a:p>
              <a:r>
                <a:rPr lang="es-CO" sz="1400" b="0" i="0" u="none" dirty="0">
                  <a:solidFill>
                    <a:srgbClr val="000000"/>
                  </a:solidFill>
                </a:rPr>
                <a:t>DBH</a:t>
              </a:r>
            </a:p>
          </p:txBody>
        </p:sp>
        <p:sp>
          <p:nvSpPr>
            <p:cNvPr id="27" name="TextBox 26">
              <a:extLst>
                <a:ext uri="{FF2B5EF4-FFF2-40B4-BE49-F238E27FC236}">
                  <a16:creationId xmlns="" xmlns:a16="http://schemas.microsoft.com/office/drawing/2014/main" id="{A9005188-D733-40F5-BEC1-BF6FDF33538E}"/>
                </a:ext>
              </a:extLst>
            </p:cNvPr>
            <p:cNvSpPr txBox="1"/>
            <p:nvPr/>
          </p:nvSpPr>
          <p:spPr>
            <a:xfrm>
              <a:off x="7283677" y="4549820"/>
              <a:ext cx="1049659" cy="738664"/>
            </a:xfrm>
            <a:prstGeom prst="rect">
              <a:avLst/>
            </a:prstGeom>
            <a:noFill/>
          </p:spPr>
          <p:txBody>
            <a:bodyPr wrap="square" rtlCol="0">
              <a:spAutoFit/>
            </a:bodyPr>
            <a:lstStyle/>
            <a:p>
              <a:r>
                <a:rPr lang="es-CO" sz="1400" b="0" i="0" u="none" dirty="0">
                  <a:solidFill>
                    <a:srgbClr val="000000"/>
                  </a:solidFill>
                </a:rPr>
                <a:t>Crown base height</a:t>
              </a:r>
            </a:p>
          </p:txBody>
        </p:sp>
      </p:grpSp>
      <p:sp>
        <p:nvSpPr>
          <p:cNvPr id="28" name="Content Placeholder 2">
            <a:extLst>
              <a:ext uri="{FF2B5EF4-FFF2-40B4-BE49-F238E27FC236}">
                <a16:creationId xmlns="" xmlns:a16="http://schemas.microsoft.com/office/drawing/2014/main" id="{FCF31B10-154C-4011-BBDC-1A1D766396B5}"/>
              </a:ext>
            </a:extLst>
          </p:cNvPr>
          <p:cNvSpPr txBox="1">
            <a:spLocks/>
          </p:cNvSpPr>
          <p:nvPr/>
        </p:nvSpPr>
        <p:spPr bwMode="auto">
          <a:xfrm>
            <a:off x="467079" y="2233913"/>
            <a:ext cx="4495800" cy="4163883"/>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2800">
                <a:solidFill>
                  <a:schemeClr val="tx1"/>
                </a:solidFill>
                <a:effectLst/>
                <a:latin typeface="Calibri" pitchFamily="34" charset="0"/>
                <a:ea typeface="+mn-ea"/>
                <a:cs typeface="+mn-cs"/>
              </a:defRPr>
            </a:lvl1pPr>
            <a:lvl2pPr marL="742950" indent="-285750" algn="l" rtl="0" eaLnBrk="1" fontAlgn="base" hangingPunct="1">
              <a:spcBef>
                <a:spcPct val="20000"/>
              </a:spcBef>
              <a:spcAft>
                <a:spcPct val="0"/>
              </a:spcAft>
              <a:buClrTx/>
              <a:buSzPct val="85000"/>
              <a:buFont typeface="Wingdings" pitchFamily="2" charset="2"/>
              <a:buChar char="Ø"/>
              <a:defRPr sz="2400">
                <a:solidFill>
                  <a:schemeClr val="tx1"/>
                </a:solidFill>
                <a:effectLst/>
                <a:latin typeface="Calibri" pitchFamily="34" charset="0"/>
              </a:defRPr>
            </a:lvl2pPr>
            <a:lvl3pPr marL="1143000" indent="-228600" algn="l" rtl="0" eaLnBrk="1" fontAlgn="base" hangingPunct="1">
              <a:spcBef>
                <a:spcPct val="20000"/>
              </a:spcBef>
              <a:spcAft>
                <a:spcPct val="0"/>
              </a:spcAft>
              <a:buClrTx/>
              <a:buSzPct val="85000"/>
              <a:buFont typeface="Arial" pitchFamily="34" charset="0"/>
              <a:buChar char="•"/>
              <a:defRPr sz="2000">
                <a:solidFill>
                  <a:schemeClr val="tx1"/>
                </a:solidFill>
                <a:effectLst/>
                <a:latin typeface="Calibri" pitchFamily="34" charset="0"/>
              </a:defRPr>
            </a:lvl3pPr>
            <a:lvl4pPr marL="1600200" indent="-228600" algn="l" rtl="0" eaLnBrk="1" fontAlgn="base" hangingPunct="1">
              <a:spcBef>
                <a:spcPct val="20000"/>
              </a:spcBef>
              <a:spcAft>
                <a:spcPct val="0"/>
              </a:spcAft>
              <a:buClrTx/>
              <a:buSzPct val="85000"/>
              <a:buFont typeface="Calibri" pitchFamily="34" charset="0"/>
              <a:buChar char="⁻"/>
              <a:defRPr sz="1800">
                <a:solidFill>
                  <a:schemeClr val="tx1"/>
                </a:solidFill>
                <a:effectLst/>
                <a:latin typeface="Calibri" pitchFamily="34" charset="0"/>
              </a:defRPr>
            </a:lvl4pPr>
            <a:lvl5pPr marL="2057400" indent="-228600" algn="l" rtl="0" eaLnBrk="1" fontAlgn="base" hangingPunct="1">
              <a:spcBef>
                <a:spcPct val="20000"/>
              </a:spcBef>
              <a:spcAft>
                <a:spcPct val="0"/>
              </a:spcAft>
              <a:buClrTx/>
              <a:buSzPct val="85000"/>
              <a:buFont typeface="Calibri" pitchFamily="34" charset="0"/>
              <a:buChar char="⁻"/>
              <a:defRPr sz="1800">
                <a:solidFill>
                  <a:schemeClr val="tx1"/>
                </a:solidFill>
                <a:effectLst/>
                <a:latin typeface="Calibri" pitchFamily="34" charset="0"/>
              </a:defRPr>
            </a:lvl5pPr>
            <a:lvl6pPr marL="2514600" indent="-228600" algn="l" rtl="0" eaLnBrk="1" fontAlgn="base" hangingPunct="1">
              <a:spcBef>
                <a:spcPct val="20000"/>
              </a:spcBef>
              <a:spcAft>
                <a:spcPct val="0"/>
              </a:spcAft>
              <a:buFont typeface="Wingdings" pitchFamily="2" charset="2"/>
              <a:buBlip>
                <a:blip r:embed="rId4"/>
              </a:buBlip>
              <a:defRPr>
                <a:solidFill>
                  <a:schemeClr val="tx1"/>
                </a:solidFill>
                <a:latin typeface="+mn-lt"/>
              </a:defRPr>
            </a:lvl6pPr>
            <a:lvl7pPr marL="2971800" indent="-228600" algn="l" rtl="0" eaLnBrk="1" fontAlgn="base" hangingPunct="1">
              <a:spcBef>
                <a:spcPct val="20000"/>
              </a:spcBef>
              <a:spcAft>
                <a:spcPct val="0"/>
              </a:spcAft>
              <a:buFont typeface="Wingdings" pitchFamily="2" charset="2"/>
              <a:buBlip>
                <a:blip r:embed="rId4"/>
              </a:buBlip>
              <a:defRPr>
                <a:solidFill>
                  <a:schemeClr val="tx1"/>
                </a:solidFill>
                <a:latin typeface="+mn-lt"/>
              </a:defRPr>
            </a:lvl7pPr>
            <a:lvl8pPr marL="3429000" indent="-228600" algn="l" rtl="0" eaLnBrk="1" fontAlgn="base" hangingPunct="1">
              <a:spcBef>
                <a:spcPct val="20000"/>
              </a:spcBef>
              <a:spcAft>
                <a:spcPct val="0"/>
              </a:spcAft>
              <a:buFont typeface="Wingdings" pitchFamily="2" charset="2"/>
              <a:buBlip>
                <a:blip r:embed="rId4"/>
              </a:buBlip>
              <a:defRPr>
                <a:solidFill>
                  <a:schemeClr val="tx1"/>
                </a:solidFill>
                <a:latin typeface="+mn-lt"/>
              </a:defRPr>
            </a:lvl8pPr>
            <a:lvl9pPr marL="3886200" indent="-228600" algn="l" rtl="0" eaLnBrk="1" fontAlgn="base" hangingPunct="1">
              <a:spcBef>
                <a:spcPct val="20000"/>
              </a:spcBef>
              <a:spcAft>
                <a:spcPct val="0"/>
              </a:spcAft>
              <a:buFont typeface="Wingdings" pitchFamily="2" charset="2"/>
              <a:buBlip>
                <a:blip r:embed="rId4"/>
              </a:buBlip>
              <a:defRPr>
                <a:solidFill>
                  <a:schemeClr val="tx1"/>
                </a:solidFill>
                <a:latin typeface="+mn-lt"/>
              </a:defRPr>
            </a:lvl9pPr>
          </a:lstStyle>
          <a:p>
            <a:pPr marL="0" indent="0">
              <a:buNone/>
            </a:pPr>
            <a:r>
              <a:rPr lang="en-US" sz="2000" b="1" u="sng" dirty="0" err="1" smtClean="0">
                <a:latin typeface="Calibri" panose="020F0502020204030204" pitchFamily="34" charset="0"/>
              </a:rPr>
              <a:t>Tùy</a:t>
            </a:r>
            <a:r>
              <a:rPr lang="en-US" sz="2000" b="1" u="sng" dirty="0" smtClean="0">
                <a:latin typeface="Calibri" panose="020F0502020204030204" pitchFamily="34" charset="0"/>
              </a:rPr>
              <a:t> </a:t>
            </a:r>
            <a:r>
              <a:rPr lang="en-US" sz="2000" b="1" u="sng" dirty="0" err="1" smtClean="0">
                <a:latin typeface="Calibri" panose="020F0502020204030204" pitchFamily="34" charset="0"/>
              </a:rPr>
              <a:t>chọn</a:t>
            </a:r>
            <a:r>
              <a:rPr lang="en-US" sz="2000" b="1" u="sng" dirty="0" smtClean="0">
                <a:latin typeface="Calibri" panose="020F0502020204030204" pitchFamily="34" charset="0"/>
              </a:rPr>
              <a:t> (</a:t>
            </a:r>
            <a:r>
              <a:rPr lang="en-US" sz="2000" b="1" u="sng" dirty="0" err="1" smtClean="0"/>
              <a:t>nên</a:t>
            </a:r>
            <a:r>
              <a:rPr lang="en-US" sz="2000" b="1" u="sng" dirty="0" smtClean="0"/>
              <a:t> </a:t>
            </a:r>
            <a:r>
              <a:rPr lang="en-US" sz="2000" b="1" u="sng" dirty="0" err="1" smtClean="0"/>
              <a:t>thu</a:t>
            </a:r>
            <a:r>
              <a:rPr lang="en-US" sz="2000" b="1" u="sng" dirty="0" smtClean="0"/>
              <a:t> </a:t>
            </a:r>
            <a:r>
              <a:rPr lang="en-US" sz="2000" b="1" u="sng" dirty="0" err="1" smtClean="0"/>
              <a:t>thập</a:t>
            </a:r>
            <a:r>
              <a:rPr lang="en-US" sz="2000" b="1" u="sng" dirty="0" smtClean="0"/>
              <a:t>)</a:t>
            </a:r>
            <a:endParaRPr lang="en-US" sz="2000" b="1" dirty="0">
              <a:latin typeface="Calibri" panose="020F0502020204030204" pitchFamily="34" charset="0"/>
            </a:endParaRPr>
          </a:p>
          <a:p>
            <a:r>
              <a:rPr lang="es-CO" sz="2000" kern="0" dirty="0" err="1" smtClean="0">
                <a:solidFill>
                  <a:srgbClr val="000000"/>
                </a:solidFill>
              </a:rPr>
              <a:t>Tổng</a:t>
            </a:r>
            <a:r>
              <a:rPr lang="es-CO" sz="2000" kern="0" dirty="0" smtClean="0">
                <a:solidFill>
                  <a:srgbClr val="000000"/>
                </a:solidFill>
              </a:rPr>
              <a:t> </a:t>
            </a:r>
            <a:r>
              <a:rPr lang="es-CO" sz="2000" kern="0" dirty="0" err="1" smtClean="0">
                <a:solidFill>
                  <a:srgbClr val="000000"/>
                </a:solidFill>
              </a:rPr>
              <a:t>chiều</a:t>
            </a:r>
            <a:r>
              <a:rPr lang="es-CO" sz="2000" kern="0" dirty="0" smtClean="0">
                <a:solidFill>
                  <a:srgbClr val="000000"/>
                </a:solidFill>
              </a:rPr>
              <a:t> cao </a:t>
            </a:r>
            <a:r>
              <a:rPr lang="es-CO" sz="2000" kern="0" dirty="0" err="1" smtClean="0">
                <a:solidFill>
                  <a:srgbClr val="000000"/>
                </a:solidFill>
              </a:rPr>
              <a:t>cây</a:t>
            </a:r>
            <a:endParaRPr lang="es-CO" sz="2000" kern="0" dirty="0">
              <a:solidFill>
                <a:srgbClr val="000000"/>
              </a:solidFill>
            </a:endParaRPr>
          </a:p>
          <a:p>
            <a:r>
              <a:rPr lang="en-US" sz="2000" dirty="0" err="1"/>
              <a:t>Chiều</a:t>
            </a:r>
            <a:r>
              <a:rPr lang="en-US" sz="2000" dirty="0"/>
              <a:t> </a:t>
            </a:r>
            <a:r>
              <a:rPr lang="en-US" sz="2000" dirty="0" err="1"/>
              <a:t>cao</a:t>
            </a:r>
            <a:r>
              <a:rPr lang="en-US" sz="2000" dirty="0"/>
              <a:t> </a:t>
            </a:r>
            <a:r>
              <a:rPr lang="en-US" sz="2000" dirty="0" err="1"/>
              <a:t>từ</a:t>
            </a:r>
            <a:r>
              <a:rPr lang="en-US" sz="2000" dirty="0"/>
              <a:t> </a:t>
            </a:r>
            <a:r>
              <a:rPr lang="en-US" sz="2000" dirty="0" err="1"/>
              <a:t>mặt</a:t>
            </a:r>
            <a:r>
              <a:rPr lang="en-US" sz="2000" dirty="0"/>
              <a:t> </a:t>
            </a:r>
            <a:r>
              <a:rPr lang="en-US" sz="2000" dirty="0" err="1"/>
              <a:t>đất</a:t>
            </a:r>
            <a:r>
              <a:rPr lang="en-US" sz="2000" dirty="0"/>
              <a:t> </a:t>
            </a:r>
            <a:r>
              <a:rPr lang="en-US" sz="2000" dirty="0" err="1"/>
              <a:t>đến</a:t>
            </a:r>
            <a:r>
              <a:rPr lang="en-US" sz="2000" dirty="0"/>
              <a:t> </a:t>
            </a:r>
            <a:r>
              <a:rPr lang="en-US" sz="2000" dirty="0" err="1"/>
              <a:t>ngọn</a:t>
            </a:r>
            <a:r>
              <a:rPr lang="en-US" sz="2000" dirty="0"/>
              <a:t> </a:t>
            </a:r>
            <a:r>
              <a:rPr lang="en-US" sz="2000" dirty="0" err="1"/>
              <a:t>của</a:t>
            </a:r>
            <a:r>
              <a:rPr lang="en-US" sz="2000" dirty="0"/>
              <a:t> </a:t>
            </a:r>
            <a:r>
              <a:rPr lang="en-US" sz="2000" dirty="0" err="1"/>
              <a:t>cây</a:t>
            </a:r>
            <a:r>
              <a:rPr lang="en-US" sz="2000" dirty="0"/>
              <a:t> </a:t>
            </a:r>
            <a:r>
              <a:rPr lang="en-US" sz="2000" dirty="0" err="1" smtClean="0"/>
              <a:t>sống</a:t>
            </a:r>
            <a:endParaRPr lang="en-US" sz="2000" dirty="0" smtClean="0"/>
          </a:p>
          <a:p>
            <a:r>
              <a:rPr lang="en-US" sz="2000" dirty="0" err="1"/>
              <a:t>Chiều</a:t>
            </a:r>
            <a:r>
              <a:rPr lang="en-US" sz="2000" dirty="0"/>
              <a:t> </a:t>
            </a:r>
            <a:r>
              <a:rPr lang="en-US" sz="2000" dirty="0" err="1"/>
              <a:t>cao</a:t>
            </a:r>
            <a:r>
              <a:rPr lang="en-US" sz="2000" dirty="0"/>
              <a:t> </a:t>
            </a:r>
            <a:r>
              <a:rPr lang="en-US" sz="2000" dirty="0" err="1"/>
              <a:t>từ</a:t>
            </a:r>
            <a:r>
              <a:rPr lang="en-US" sz="2000" dirty="0"/>
              <a:t> </a:t>
            </a:r>
            <a:r>
              <a:rPr lang="en-US" sz="2000" dirty="0" err="1"/>
              <a:t>mặt</a:t>
            </a:r>
            <a:r>
              <a:rPr lang="en-US" sz="2000" dirty="0"/>
              <a:t> </a:t>
            </a:r>
            <a:r>
              <a:rPr lang="en-US" sz="2000" dirty="0" err="1"/>
              <a:t>đất</a:t>
            </a:r>
            <a:r>
              <a:rPr lang="en-US" sz="2000" dirty="0"/>
              <a:t> </a:t>
            </a:r>
            <a:r>
              <a:rPr lang="en-US" sz="2000" dirty="0" err="1"/>
              <a:t>đến</a:t>
            </a:r>
            <a:r>
              <a:rPr lang="en-US" sz="2000" dirty="0"/>
              <a:t> </a:t>
            </a:r>
            <a:r>
              <a:rPr lang="en-US" sz="2000" dirty="0" err="1"/>
              <a:t>cành</a:t>
            </a:r>
            <a:r>
              <a:rPr lang="en-US" sz="2000" dirty="0"/>
              <a:t> </a:t>
            </a:r>
            <a:r>
              <a:rPr lang="en-US" sz="2000" dirty="0" err="1"/>
              <a:t>đầu</a:t>
            </a:r>
            <a:r>
              <a:rPr lang="en-US" sz="2000" dirty="0"/>
              <a:t> </a:t>
            </a:r>
            <a:r>
              <a:rPr lang="en-US" sz="2000" dirty="0" err="1"/>
              <a:t>tiên</a:t>
            </a:r>
            <a:r>
              <a:rPr lang="en-US" sz="2000" dirty="0"/>
              <a:t> </a:t>
            </a:r>
            <a:r>
              <a:rPr lang="en-US" sz="2000" dirty="0" err="1"/>
              <a:t>của</a:t>
            </a:r>
            <a:r>
              <a:rPr lang="en-US" sz="2000" dirty="0"/>
              <a:t> </a:t>
            </a:r>
            <a:r>
              <a:rPr lang="en-US" sz="2000" dirty="0" err="1"/>
              <a:t>cây</a:t>
            </a:r>
            <a:r>
              <a:rPr lang="en-US" sz="2000" dirty="0"/>
              <a:t> </a:t>
            </a:r>
            <a:r>
              <a:rPr lang="en-US" sz="2000" dirty="0" err="1"/>
              <a:t>sống</a:t>
            </a:r>
            <a:r>
              <a:rPr lang="en-US" sz="2000" dirty="0"/>
              <a:t> </a:t>
            </a:r>
            <a:endParaRPr lang="en-US" sz="2000" dirty="0" smtClean="0"/>
          </a:p>
          <a:p>
            <a:r>
              <a:rPr lang="es-CO" sz="2000" kern="0" dirty="0" err="1" smtClean="0">
                <a:solidFill>
                  <a:srgbClr val="000000"/>
                </a:solidFill>
              </a:rPr>
              <a:t>Chiều</a:t>
            </a:r>
            <a:r>
              <a:rPr lang="es-CO" sz="2000" kern="0" dirty="0" smtClean="0">
                <a:solidFill>
                  <a:srgbClr val="000000"/>
                </a:solidFill>
              </a:rPr>
              <a:t> </a:t>
            </a:r>
            <a:r>
              <a:rPr lang="es-CO" sz="2000" kern="0" dirty="0" err="1" smtClean="0">
                <a:solidFill>
                  <a:srgbClr val="000000"/>
                </a:solidFill>
              </a:rPr>
              <a:t>rộng</a:t>
            </a:r>
            <a:r>
              <a:rPr lang="es-CO" sz="2000" kern="0" dirty="0" smtClean="0">
                <a:solidFill>
                  <a:srgbClr val="000000"/>
                </a:solidFill>
              </a:rPr>
              <a:t> </a:t>
            </a:r>
            <a:r>
              <a:rPr lang="es-CO" sz="2000" kern="0" dirty="0" err="1" smtClean="0">
                <a:solidFill>
                  <a:srgbClr val="000000"/>
                </a:solidFill>
              </a:rPr>
              <a:t>tán</a:t>
            </a:r>
            <a:r>
              <a:rPr lang="es-CO" sz="2000" kern="0" dirty="0" smtClean="0">
                <a:solidFill>
                  <a:srgbClr val="000000"/>
                </a:solidFill>
              </a:rPr>
              <a:t> </a:t>
            </a:r>
            <a:r>
              <a:rPr lang="es-CO" sz="2000" kern="0" dirty="0" err="1" smtClean="0">
                <a:solidFill>
                  <a:srgbClr val="000000"/>
                </a:solidFill>
              </a:rPr>
              <a:t>cây</a:t>
            </a:r>
            <a:r>
              <a:rPr lang="es-CO" sz="2000" kern="0" dirty="0" smtClean="0">
                <a:solidFill>
                  <a:srgbClr val="000000"/>
                </a:solidFill>
              </a:rPr>
              <a:t> (N-S</a:t>
            </a:r>
            <a:r>
              <a:rPr lang="es-CO" sz="2000" kern="0" dirty="0">
                <a:solidFill>
                  <a:srgbClr val="000000"/>
                </a:solidFill>
              </a:rPr>
              <a:t>)</a:t>
            </a:r>
          </a:p>
          <a:p>
            <a:r>
              <a:rPr lang="es-CO" sz="2000" kern="0" dirty="0" err="1" smtClean="0">
                <a:solidFill>
                  <a:srgbClr val="000000"/>
                </a:solidFill>
              </a:rPr>
              <a:t>Chiều</a:t>
            </a:r>
            <a:r>
              <a:rPr lang="es-CO" sz="2000" kern="0" dirty="0" smtClean="0">
                <a:solidFill>
                  <a:srgbClr val="000000"/>
                </a:solidFill>
              </a:rPr>
              <a:t> </a:t>
            </a:r>
            <a:r>
              <a:rPr lang="es-CO" sz="2000" kern="0" dirty="0" err="1" smtClean="0">
                <a:solidFill>
                  <a:srgbClr val="000000"/>
                </a:solidFill>
              </a:rPr>
              <a:t>rộng</a:t>
            </a:r>
            <a:r>
              <a:rPr lang="es-CO" sz="2000" kern="0" dirty="0" smtClean="0">
                <a:solidFill>
                  <a:srgbClr val="000000"/>
                </a:solidFill>
              </a:rPr>
              <a:t> </a:t>
            </a:r>
            <a:r>
              <a:rPr lang="es-CO" sz="2000" kern="0" dirty="0" err="1" smtClean="0">
                <a:solidFill>
                  <a:srgbClr val="000000"/>
                </a:solidFill>
              </a:rPr>
              <a:t>tán</a:t>
            </a:r>
            <a:r>
              <a:rPr lang="es-CO" sz="2000" kern="0" dirty="0" smtClean="0">
                <a:solidFill>
                  <a:srgbClr val="000000"/>
                </a:solidFill>
              </a:rPr>
              <a:t> </a:t>
            </a:r>
            <a:r>
              <a:rPr lang="es-CO" sz="2000" kern="0" dirty="0" err="1" smtClean="0">
                <a:solidFill>
                  <a:srgbClr val="000000"/>
                </a:solidFill>
              </a:rPr>
              <a:t>cây</a:t>
            </a:r>
            <a:r>
              <a:rPr lang="es-CO" sz="2000" kern="0" dirty="0" smtClean="0">
                <a:solidFill>
                  <a:srgbClr val="000000"/>
                </a:solidFill>
              </a:rPr>
              <a:t> (E-W</a:t>
            </a:r>
            <a:r>
              <a:rPr lang="es-CO" sz="2000" kern="0" dirty="0">
                <a:solidFill>
                  <a:srgbClr val="000000"/>
                </a:solidFill>
              </a:rPr>
              <a:t>)</a:t>
            </a:r>
          </a:p>
          <a:p>
            <a:r>
              <a:rPr lang="es-CO" sz="2000" kern="0" dirty="0">
                <a:solidFill>
                  <a:srgbClr val="000000"/>
                </a:solidFill>
              </a:rPr>
              <a:t>% </a:t>
            </a:r>
            <a:r>
              <a:rPr lang="es-CO" sz="2000" kern="0" dirty="0" err="1" smtClean="0">
                <a:solidFill>
                  <a:srgbClr val="000000"/>
                </a:solidFill>
              </a:rPr>
              <a:t>Tá</a:t>
            </a:r>
            <a:r>
              <a:rPr lang="es-CO" sz="2000" kern="0" dirty="0" err="1" smtClean="0">
                <a:solidFill>
                  <a:srgbClr val="000000"/>
                </a:solidFill>
              </a:rPr>
              <a:t>n</a:t>
            </a:r>
            <a:r>
              <a:rPr lang="es-CO" sz="2000" kern="0" dirty="0" smtClean="0">
                <a:solidFill>
                  <a:srgbClr val="000000"/>
                </a:solidFill>
              </a:rPr>
              <a:t> </a:t>
            </a:r>
            <a:r>
              <a:rPr lang="es-CO" sz="2000" kern="0" dirty="0" err="1" smtClean="0">
                <a:solidFill>
                  <a:srgbClr val="000000"/>
                </a:solidFill>
              </a:rPr>
              <a:t>bị</a:t>
            </a:r>
            <a:r>
              <a:rPr lang="es-CO" sz="2000" kern="0" dirty="0" smtClean="0">
                <a:solidFill>
                  <a:srgbClr val="000000"/>
                </a:solidFill>
              </a:rPr>
              <a:t> </a:t>
            </a:r>
            <a:r>
              <a:rPr lang="es-CO" sz="2000" kern="0" dirty="0" err="1" smtClean="0">
                <a:solidFill>
                  <a:srgbClr val="000000"/>
                </a:solidFill>
              </a:rPr>
              <a:t>mất</a:t>
            </a:r>
            <a:r>
              <a:rPr lang="es-CO" sz="2000" kern="0" dirty="0" smtClean="0">
                <a:solidFill>
                  <a:srgbClr val="000000"/>
                </a:solidFill>
              </a:rPr>
              <a:t> (</a:t>
            </a:r>
            <a:r>
              <a:rPr lang="es-CO" sz="2000" kern="0" dirty="0" smtClean="0">
                <a:solidFill>
                  <a:srgbClr val="000000"/>
                </a:solidFill>
              </a:rPr>
              <a:t>Crown </a:t>
            </a:r>
            <a:r>
              <a:rPr lang="es-CO" sz="2000" kern="0" dirty="0" err="1" smtClean="0">
                <a:solidFill>
                  <a:srgbClr val="000000"/>
                </a:solidFill>
              </a:rPr>
              <a:t>missing</a:t>
            </a:r>
            <a:r>
              <a:rPr lang="es-CO" sz="2000" kern="0" dirty="0" smtClean="0">
                <a:solidFill>
                  <a:srgbClr val="000000"/>
                </a:solidFill>
              </a:rPr>
              <a:t>)</a:t>
            </a:r>
            <a:endParaRPr lang="es-CO" sz="2000" kern="0" dirty="0">
              <a:solidFill>
                <a:srgbClr val="000000"/>
              </a:solidFill>
            </a:endParaRPr>
          </a:p>
          <a:p>
            <a:r>
              <a:rPr lang="es-CO" sz="2000" kern="0" dirty="0">
                <a:solidFill>
                  <a:srgbClr val="000000"/>
                </a:solidFill>
              </a:rPr>
              <a:t>% </a:t>
            </a:r>
            <a:r>
              <a:rPr lang="es-CO" sz="2000" kern="0" dirty="0" err="1" smtClean="0">
                <a:solidFill>
                  <a:srgbClr val="000000"/>
                </a:solidFill>
              </a:rPr>
              <a:t>tán</a:t>
            </a:r>
            <a:r>
              <a:rPr lang="es-CO" sz="2000" kern="0" dirty="0" smtClean="0">
                <a:solidFill>
                  <a:srgbClr val="000000"/>
                </a:solidFill>
              </a:rPr>
              <a:t> </a:t>
            </a:r>
            <a:r>
              <a:rPr lang="es-CO" sz="2000" kern="0" dirty="0" err="1" smtClean="0">
                <a:solidFill>
                  <a:srgbClr val="000000"/>
                </a:solidFill>
              </a:rPr>
              <a:t>bị</a:t>
            </a:r>
            <a:r>
              <a:rPr lang="es-CO" sz="2000" kern="0" dirty="0" smtClean="0">
                <a:solidFill>
                  <a:srgbClr val="000000"/>
                </a:solidFill>
              </a:rPr>
              <a:t> </a:t>
            </a:r>
            <a:r>
              <a:rPr lang="es-CO" sz="2000" kern="0" dirty="0" err="1" smtClean="0">
                <a:solidFill>
                  <a:srgbClr val="000000"/>
                </a:solidFill>
              </a:rPr>
              <a:t>chết</a:t>
            </a:r>
            <a:r>
              <a:rPr lang="es-CO" sz="2000" kern="0" dirty="0" smtClean="0">
                <a:solidFill>
                  <a:srgbClr val="000000"/>
                </a:solidFill>
              </a:rPr>
              <a:t> (</a:t>
            </a:r>
            <a:r>
              <a:rPr lang="es-CO" sz="2000" kern="0" dirty="0" err="1" smtClean="0">
                <a:solidFill>
                  <a:srgbClr val="000000"/>
                </a:solidFill>
              </a:rPr>
              <a:t>dieback</a:t>
            </a:r>
            <a:r>
              <a:rPr lang="es-CO" sz="2000" kern="0" dirty="0" smtClean="0">
                <a:solidFill>
                  <a:srgbClr val="000000"/>
                </a:solidFill>
              </a:rPr>
              <a:t> </a:t>
            </a:r>
            <a:r>
              <a:rPr lang="es-CO" sz="2000" kern="0" dirty="0">
                <a:solidFill>
                  <a:srgbClr val="000000"/>
                </a:solidFill>
              </a:rPr>
              <a:t>(</a:t>
            </a:r>
            <a:r>
              <a:rPr lang="es-CO" sz="2000" kern="0" dirty="0" err="1">
                <a:solidFill>
                  <a:srgbClr val="000000"/>
                </a:solidFill>
              </a:rPr>
              <a:t>condition</a:t>
            </a:r>
            <a:r>
              <a:rPr lang="es-CO" sz="2000" kern="0" dirty="0" smtClean="0">
                <a:solidFill>
                  <a:srgbClr val="000000"/>
                </a:solidFill>
              </a:rPr>
              <a:t>))</a:t>
            </a:r>
            <a:endParaRPr lang="es-CO" sz="2000" kern="0" dirty="0">
              <a:solidFill>
                <a:srgbClr val="000000"/>
              </a:solidFill>
            </a:endParaRPr>
          </a:p>
          <a:p>
            <a:r>
              <a:rPr lang="es-CO" sz="2000" kern="0" dirty="0" err="1" smtClean="0">
                <a:solidFill>
                  <a:srgbClr val="000000"/>
                </a:solidFill>
              </a:rPr>
              <a:t>Số</a:t>
            </a:r>
            <a:r>
              <a:rPr lang="es-CO" sz="2000" kern="0" dirty="0" smtClean="0">
                <a:solidFill>
                  <a:srgbClr val="000000"/>
                </a:solidFill>
              </a:rPr>
              <a:t> </a:t>
            </a:r>
            <a:r>
              <a:rPr lang="es-CO" sz="2000" kern="0" dirty="0" err="1" smtClean="0">
                <a:solidFill>
                  <a:srgbClr val="000000"/>
                </a:solidFill>
              </a:rPr>
              <a:t>mặt</a:t>
            </a:r>
            <a:r>
              <a:rPr lang="es-CO" sz="2000" kern="0" dirty="0" smtClean="0">
                <a:solidFill>
                  <a:srgbClr val="000000"/>
                </a:solidFill>
              </a:rPr>
              <a:t> </a:t>
            </a:r>
            <a:r>
              <a:rPr lang="es-CO" sz="2000" kern="0" dirty="0" err="1" smtClean="0">
                <a:solidFill>
                  <a:srgbClr val="000000"/>
                </a:solidFill>
              </a:rPr>
              <a:t>tiếp</a:t>
            </a:r>
            <a:r>
              <a:rPr lang="es-CO" sz="2000" kern="0" dirty="0" smtClean="0">
                <a:solidFill>
                  <a:srgbClr val="000000"/>
                </a:solidFill>
              </a:rPr>
              <a:t> </a:t>
            </a:r>
            <a:r>
              <a:rPr lang="es-CO" sz="2000" kern="0" dirty="0" err="1" smtClean="0">
                <a:solidFill>
                  <a:srgbClr val="000000"/>
                </a:solidFill>
              </a:rPr>
              <a:t>xúc</a:t>
            </a:r>
            <a:r>
              <a:rPr lang="es-CO" sz="2000" kern="0" dirty="0" smtClean="0">
                <a:solidFill>
                  <a:srgbClr val="000000"/>
                </a:solidFill>
              </a:rPr>
              <a:t> </a:t>
            </a:r>
            <a:r>
              <a:rPr lang="es-CO" sz="2000" kern="0" dirty="0" err="1" smtClean="0">
                <a:solidFill>
                  <a:srgbClr val="000000"/>
                </a:solidFill>
              </a:rPr>
              <a:t>với</a:t>
            </a:r>
            <a:r>
              <a:rPr lang="es-CO" sz="2000" kern="0" dirty="0" smtClean="0">
                <a:solidFill>
                  <a:srgbClr val="000000"/>
                </a:solidFill>
              </a:rPr>
              <a:t> </a:t>
            </a:r>
            <a:r>
              <a:rPr lang="es-CO" sz="2000" kern="0" dirty="0" err="1" smtClean="0">
                <a:solidFill>
                  <a:srgbClr val="000000"/>
                </a:solidFill>
              </a:rPr>
              <a:t>ánh</a:t>
            </a:r>
            <a:r>
              <a:rPr lang="es-CO" sz="2000" kern="0" dirty="0" smtClean="0">
                <a:solidFill>
                  <a:srgbClr val="000000"/>
                </a:solidFill>
              </a:rPr>
              <a:t> </a:t>
            </a:r>
            <a:r>
              <a:rPr lang="es-CO" sz="2000" kern="0" dirty="0" err="1" smtClean="0">
                <a:solidFill>
                  <a:srgbClr val="000000"/>
                </a:solidFill>
              </a:rPr>
              <a:t>sáng</a:t>
            </a:r>
            <a:r>
              <a:rPr lang="es-CO" sz="2000" kern="0" dirty="0" smtClean="0">
                <a:solidFill>
                  <a:srgbClr val="000000"/>
                </a:solidFill>
              </a:rPr>
              <a:t> (Crown </a:t>
            </a:r>
            <a:r>
              <a:rPr lang="es-CO" sz="2000" kern="0" dirty="0">
                <a:solidFill>
                  <a:srgbClr val="000000"/>
                </a:solidFill>
              </a:rPr>
              <a:t>light </a:t>
            </a:r>
            <a:r>
              <a:rPr lang="es-CO" sz="2000" kern="0" dirty="0" err="1">
                <a:solidFill>
                  <a:srgbClr val="000000"/>
                </a:solidFill>
              </a:rPr>
              <a:t>exposure</a:t>
            </a:r>
            <a:r>
              <a:rPr lang="es-CO" sz="2000" kern="0" dirty="0">
                <a:solidFill>
                  <a:srgbClr val="000000"/>
                </a:solidFill>
              </a:rPr>
              <a:t> (CLE</a:t>
            </a:r>
            <a:r>
              <a:rPr lang="es-CO" sz="2000" kern="0" dirty="0" smtClean="0">
                <a:solidFill>
                  <a:srgbClr val="000000"/>
                </a:solidFill>
              </a:rPr>
              <a:t>))</a:t>
            </a:r>
            <a:endParaRPr lang="es-CO" sz="2000" kern="0" dirty="0">
              <a:solidFill>
                <a:srgbClr val="000000"/>
              </a:solidFill>
            </a:endParaRPr>
          </a:p>
          <a:p>
            <a:r>
              <a:rPr lang="es-CO" sz="2000" kern="0" dirty="0" err="1" smtClean="0">
                <a:solidFill>
                  <a:srgbClr val="000000"/>
                </a:solidFill>
              </a:rPr>
              <a:t>Tình</a:t>
            </a:r>
            <a:r>
              <a:rPr lang="es-CO" sz="2000" kern="0" dirty="0" smtClean="0">
                <a:solidFill>
                  <a:srgbClr val="000000"/>
                </a:solidFill>
              </a:rPr>
              <a:t> </a:t>
            </a:r>
            <a:r>
              <a:rPr lang="es-CO" sz="2000" kern="0" dirty="0" err="1" smtClean="0">
                <a:solidFill>
                  <a:srgbClr val="000000"/>
                </a:solidFill>
              </a:rPr>
              <a:t>trạng</a:t>
            </a:r>
            <a:r>
              <a:rPr lang="es-CO" sz="2000" kern="0" dirty="0" smtClean="0">
                <a:solidFill>
                  <a:srgbClr val="000000"/>
                </a:solidFill>
              </a:rPr>
              <a:t> </a:t>
            </a:r>
            <a:r>
              <a:rPr lang="es-CO" sz="2000" kern="0" dirty="0" err="1" smtClean="0">
                <a:solidFill>
                  <a:srgbClr val="000000"/>
                </a:solidFill>
              </a:rPr>
              <a:t>sử</a:t>
            </a:r>
            <a:r>
              <a:rPr lang="es-CO" sz="2000" kern="0" dirty="0" smtClean="0">
                <a:solidFill>
                  <a:srgbClr val="000000"/>
                </a:solidFill>
              </a:rPr>
              <a:t> </a:t>
            </a:r>
            <a:r>
              <a:rPr lang="es-CO" sz="2000" kern="0" dirty="0" err="1" smtClean="0">
                <a:solidFill>
                  <a:srgbClr val="000000"/>
                </a:solidFill>
              </a:rPr>
              <a:t>dụng</a:t>
            </a:r>
            <a:r>
              <a:rPr lang="es-CO" sz="2000" kern="0" dirty="0" smtClean="0">
                <a:solidFill>
                  <a:srgbClr val="000000"/>
                </a:solidFill>
              </a:rPr>
              <a:t> </a:t>
            </a:r>
            <a:r>
              <a:rPr lang="es-CO" sz="2000" kern="0" dirty="0" err="1" smtClean="0">
                <a:solidFill>
                  <a:srgbClr val="000000"/>
                </a:solidFill>
              </a:rPr>
              <a:t>đất</a:t>
            </a:r>
            <a:endParaRPr lang="es-CO" sz="2000" kern="0" dirty="0">
              <a:solidFill>
                <a:srgbClr val="000000"/>
              </a:solidFill>
            </a:endParaRPr>
          </a:p>
        </p:txBody>
      </p:sp>
    </p:spTree>
    <p:extLst>
      <p:ext uri="{BB962C8B-B14F-4D97-AF65-F5344CB8AC3E}">
        <p14:creationId xmlns:p14="http://schemas.microsoft.com/office/powerpoint/2010/main" val="40458100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79015" y="588611"/>
            <a:ext cx="3885582" cy="609600"/>
          </a:xfrm>
        </p:spPr>
        <p:txBody>
          <a:bodyPr/>
          <a:lstStyle/>
          <a:p>
            <a:r>
              <a:rPr lang="en-US" b="0" dirty="0" err="1" smtClean="0"/>
              <a:t>Dữ</a:t>
            </a:r>
            <a:r>
              <a:rPr lang="en-US" b="0" dirty="0" smtClean="0"/>
              <a:t> </a:t>
            </a:r>
            <a:r>
              <a:rPr lang="en-US" b="0" dirty="0" err="1" smtClean="0"/>
              <a:t>liệu</a:t>
            </a:r>
            <a:r>
              <a:rPr lang="en-US" b="0" dirty="0" smtClean="0"/>
              <a:t> ô </a:t>
            </a:r>
            <a:r>
              <a:rPr lang="en-US" b="0" dirty="0" err="1" smtClean="0"/>
              <a:t>mẫu</a:t>
            </a:r>
            <a:endParaRPr lang="en-US" b="0" dirty="0"/>
          </a:p>
        </p:txBody>
      </p:sp>
      <p:sp>
        <p:nvSpPr>
          <p:cNvPr id="8" name="Content Placeholder 7"/>
          <p:cNvSpPr>
            <a:spLocks noGrp="1"/>
          </p:cNvSpPr>
          <p:nvPr>
            <p:ph sz="half" idx="2"/>
          </p:nvPr>
        </p:nvSpPr>
        <p:spPr>
          <a:xfrm>
            <a:off x="7470190" y="1536446"/>
            <a:ext cx="4343400" cy="2934758"/>
          </a:xfrm>
        </p:spPr>
        <p:txBody>
          <a:bodyPr/>
          <a:lstStyle/>
          <a:p>
            <a:pPr marL="0" indent="0">
              <a:buNone/>
            </a:pPr>
            <a:r>
              <a:rPr lang="en-US" sz="2400" b="1" dirty="0" err="1" smtClean="0"/>
              <a:t>Tùy</a:t>
            </a:r>
            <a:r>
              <a:rPr lang="en-US" sz="2400" b="1" dirty="0" smtClean="0"/>
              <a:t> </a:t>
            </a:r>
            <a:r>
              <a:rPr lang="en-US" sz="2400" b="1" dirty="0" err="1" smtClean="0"/>
              <a:t>chọn</a:t>
            </a:r>
            <a:r>
              <a:rPr lang="en-US" sz="2400" b="1" dirty="0" smtClean="0"/>
              <a:t>:</a:t>
            </a:r>
            <a:endParaRPr lang="en-US" sz="2400" b="1" dirty="0"/>
          </a:p>
          <a:p>
            <a:pPr marL="571500" indent="-457200">
              <a:lnSpc>
                <a:spcPct val="80000"/>
              </a:lnSpc>
              <a:buFont typeface="Arial" panose="020B0604020202020204" pitchFamily="34" charset="0"/>
              <a:buChar char="•"/>
            </a:pPr>
            <a:r>
              <a:rPr lang="en-US" dirty="0" err="1" smtClean="0"/>
              <a:t>Thông</a:t>
            </a:r>
            <a:r>
              <a:rPr lang="en-US" dirty="0" smtClean="0"/>
              <a:t> tin </a:t>
            </a:r>
            <a:r>
              <a:rPr lang="en-US" dirty="0" err="1" smtClean="0"/>
              <a:t>bụi</a:t>
            </a:r>
            <a:r>
              <a:rPr lang="en-US" dirty="0" smtClean="0"/>
              <a:t> </a:t>
            </a:r>
            <a:r>
              <a:rPr lang="en-US" dirty="0" err="1" smtClean="0"/>
              <a:t>cây</a:t>
            </a:r>
            <a:endParaRPr lang="en-US" dirty="0"/>
          </a:p>
          <a:p>
            <a:pPr marL="571500" indent="-457200">
              <a:lnSpc>
                <a:spcPct val="80000"/>
              </a:lnSpc>
              <a:buFont typeface="Arial" panose="020B0604020202020204" pitchFamily="34" charset="0"/>
              <a:buChar char="•"/>
            </a:pPr>
            <a:r>
              <a:rPr lang="en-US" dirty="0" err="1" smtClean="0"/>
              <a:t>Thông</a:t>
            </a:r>
            <a:r>
              <a:rPr lang="en-US" dirty="0" smtClean="0"/>
              <a:t> tin </a:t>
            </a:r>
            <a:r>
              <a:rPr lang="en-US" dirty="0" err="1" smtClean="0"/>
              <a:t>che</a:t>
            </a:r>
            <a:r>
              <a:rPr lang="en-US" dirty="0" smtClean="0"/>
              <a:t> </a:t>
            </a:r>
            <a:r>
              <a:rPr lang="en-US" dirty="0" err="1" smtClean="0"/>
              <a:t>phủ</a:t>
            </a:r>
            <a:r>
              <a:rPr lang="en-US" dirty="0" smtClean="0"/>
              <a:t> </a:t>
            </a:r>
            <a:r>
              <a:rPr lang="en-US" dirty="0" err="1" smtClean="0"/>
              <a:t>trên</a:t>
            </a:r>
            <a:r>
              <a:rPr lang="en-US" dirty="0" smtClean="0"/>
              <a:t> </a:t>
            </a:r>
            <a:r>
              <a:rPr lang="en-US" dirty="0" err="1" smtClean="0"/>
              <a:t>mặt</a:t>
            </a:r>
            <a:r>
              <a:rPr lang="en-US" dirty="0" smtClean="0"/>
              <a:t> </a:t>
            </a:r>
            <a:r>
              <a:rPr lang="en-US" dirty="0" err="1" smtClean="0"/>
              <a:t>đất</a:t>
            </a:r>
            <a:endParaRPr lang="en-US" dirty="0"/>
          </a:p>
        </p:txBody>
      </p:sp>
      <p:pic>
        <p:nvPicPr>
          <p:cNvPr id="9"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787" r="12766"/>
          <a:stretch/>
        </p:blipFill>
        <p:spPr bwMode="auto">
          <a:xfrm>
            <a:off x="4257026" y="1536446"/>
            <a:ext cx="2787499" cy="3639235"/>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1" name="Content Placeholder 7"/>
          <p:cNvSpPr>
            <a:spLocks noGrp="1"/>
          </p:cNvSpPr>
          <p:nvPr>
            <p:ph sz="half" idx="2"/>
          </p:nvPr>
        </p:nvSpPr>
        <p:spPr>
          <a:xfrm>
            <a:off x="779015" y="1463658"/>
            <a:ext cx="3127160" cy="3473700"/>
          </a:xfrm>
        </p:spPr>
        <p:txBody>
          <a:bodyPr/>
          <a:lstStyle/>
          <a:p>
            <a:pPr marL="0" indent="0">
              <a:buNone/>
            </a:pPr>
            <a:r>
              <a:rPr lang="en-US" sz="2400" b="1" dirty="0" err="1" smtClean="0"/>
              <a:t>Yêu</a:t>
            </a:r>
            <a:r>
              <a:rPr lang="en-US" sz="2400" b="1" dirty="0" smtClean="0"/>
              <a:t> </a:t>
            </a:r>
            <a:r>
              <a:rPr lang="en-US" sz="2400" b="1" dirty="0" err="1" smtClean="0"/>
              <a:t>cầu</a:t>
            </a:r>
            <a:r>
              <a:rPr lang="en-US" sz="2400" b="1" dirty="0" smtClean="0"/>
              <a:t> </a:t>
            </a:r>
            <a:r>
              <a:rPr lang="en-US" sz="2400" b="1" dirty="0" err="1" smtClean="0"/>
              <a:t>tối</a:t>
            </a:r>
            <a:r>
              <a:rPr lang="en-US" sz="2400" b="1" dirty="0" smtClean="0"/>
              <a:t> </a:t>
            </a:r>
            <a:r>
              <a:rPr lang="en-US" sz="2400" b="1" dirty="0" err="1" smtClean="0"/>
              <a:t>thiểu</a:t>
            </a:r>
            <a:r>
              <a:rPr lang="en-US" sz="2400" b="1" dirty="0" smtClean="0"/>
              <a:t>:</a:t>
            </a:r>
            <a:endParaRPr lang="en-US" sz="2400" b="1" dirty="0"/>
          </a:p>
          <a:p>
            <a:pPr marL="514350" indent="-457200">
              <a:buFont typeface="Arial" panose="020B0604020202020204" pitchFamily="34" charset="0"/>
              <a:buChar char="•"/>
            </a:pPr>
            <a:r>
              <a:rPr lang="en-US" dirty="0" err="1" smtClean="0"/>
              <a:t>Phần</a:t>
            </a:r>
            <a:r>
              <a:rPr lang="en-US" dirty="0" smtClean="0"/>
              <a:t> </a:t>
            </a:r>
            <a:r>
              <a:rPr lang="en-US" dirty="0" err="1" smtClean="0"/>
              <a:t>trăm</a:t>
            </a:r>
            <a:r>
              <a:rPr lang="en-US" dirty="0" smtClean="0"/>
              <a:t> </a:t>
            </a:r>
            <a:r>
              <a:rPr lang="en-US" dirty="0" err="1" smtClean="0"/>
              <a:t>mẫu</a:t>
            </a:r>
            <a:r>
              <a:rPr lang="en-US" dirty="0" smtClean="0"/>
              <a:t> </a:t>
            </a:r>
            <a:r>
              <a:rPr lang="en-US" dirty="0" err="1" smtClean="0"/>
              <a:t>được</a:t>
            </a:r>
            <a:r>
              <a:rPr lang="en-US" dirty="0" smtClean="0"/>
              <a:t> </a:t>
            </a:r>
            <a:r>
              <a:rPr lang="en-US" dirty="0" err="1" smtClean="0"/>
              <a:t>đo</a:t>
            </a:r>
            <a:endParaRPr lang="en-US" dirty="0"/>
          </a:p>
          <a:p>
            <a:pPr marL="514350" indent="-457200">
              <a:buFont typeface="Arial" panose="020B0604020202020204" pitchFamily="34" charset="0"/>
              <a:buChar char="•"/>
            </a:pPr>
            <a:r>
              <a:rPr lang="en-US" dirty="0" err="1" smtClean="0"/>
              <a:t>Phần</a:t>
            </a:r>
            <a:r>
              <a:rPr lang="en-US" dirty="0" smtClean="0"/>
              <a:t> </a:t>
            </a:r>
            <a:r>
              <a:rPr lang="en-US" dirty="0" err="1" smtClean="0"/>
              <a:t>trăm</a:t>
            </a:r>
            <a:r>
              <a:rPr lang="en-US" dirty="0" smtClean="0"/>
              <a:t> </a:t>
            </a:r>
            <a:r>
              <a:rPr lang="en-US" dirty="0" err="1" smtClean="0"/>
              <a:t>mẫu</a:t>
            </a:r>
            <a:r>
              <a:rPr lang="en-US" dirty="0" smtClean="0"/>
              <a:t> </a:t>
            </a:r>
            <a:r>
              <a:rPr lang="en-US" dirty="0" err="1" smtClean="0"/>
              <a:t>được</a:t>
            </a:r>
            <a:r>
              <a:rPr lang="en-US" dirty="0" smtClean="0"/>
              <a:t> </a:t>
            </a:r>
            <a:r>
              <a:rPr lang="en-US" dirty="0" err="1" smtClean="0"/>
              <a:t>bao</a:t>
            </a:r>
            <a:r>
              <a:rPr lang="en-US" dirty="0" smtClean="0"/>
              <a:t> </a:t>
            </a:r>
            <a:r>
              <a:rPr lang="en-US" dirty="0" err="1" smtClean="0"/>
              <a:t>phủ</a:t>
            </a:r>
            <a:r>
              <a:rPr lang="en-US" dirty="0" smtClean="0"/>
              <a:t> </a:t>
            </a:r>
            <a:r>
              <a:rPr lang="en-US" dirty="0" err="1" smtClean="0"/>
              <a:t>bởi</a:t>
            </a:r>
            <a:r>
              <a:rPr lang="en-US" dirty="0" smtClean="0"/>
              <a:t> </a:t>
            </a:r>
            <a:r>
              <a:rPr lang="en-US" dirty="0" err="1" smtClean="0"/>
              <a:t>tán</a:t>
            </a:r>
            <a:r>
              <a:rPr lang="en-US" dirty="0" smtClean="0"/>
              <a:t> </a:t>
            </a:r>
            <a:r>
              <a:rPr lang="en-US" dirty="0" err="1" smtClean="0"/>
              <a:t>cây</a:t>
            </a:r>
            <a:endParaRPr lang="en-US" dirty="0"/>
          </a:p>
        </p:txBody>
      </p:sp>
    </p:spTree>
    <p:extLst>
      <p:ext uri="{BB962C8B-B14F-4D97-AF65-F5344CB8AC3E}">
        <p14:creationId xmlns:p14="http://schemas.microsoft.com/office/powerpoint/2010/main" val="216381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B4238E6-29EE-4C7E-B58C-C82FDF2E265F}"/>
              </a:ext>
            </a:extLst>
          </p:cNvPr>
          <p:cNvSpPr>
            <a:spLocks noGrp="1"/>
          </p:cNvSpPr>
          <p:nvPr>
            <p:ph idx="1"/>
          </p:nvPr>
        </p:nvSpPr>
        <p:spPr>
          <a:xfrm>
            <a:off x="219052" y="1006009"/>
            <a:ext cx="6426820" cy="6179403"/>
          </a:xfrm>
        </p:spPr>
        <p:txBody>
          <a:bodyPr/>
          <a:lstStyle/>
          <a:p>
            <a:r>
              <a:rPr lang="vi-VN" sz="2000" dirty="0"/>
              <a:t>Hiểu các ưu điểm, hạn chế của công cụ và các tùy chọn có </a:t>
            </a:r>
            <a:r>
              <a:rPr lang="vi-VN" sz="2000" dirty="0" smtClean="0"/>
              <a:t>sẵn</a:t>
            </a:r>
            <a:endParaRPr lang="en-US" sz="2000" dirty="0" smtClean="0"/>
          </a:p>
          <a:p>
            <a:endParaRPr lang="en-US" sz="2000" dirty="0"/>
          </a:p>
          <a:p>
            <a:pPr>
              <a:buFont typeface="Arial" panose="020B0604020202020204" pitchFamily="34" charset="0"/>
              <a:buChar char="•"/>
            </a:pPr>
            <a:r>
              <a:rPr lang="en-US" sz="2000" dirty="0" err="1" smtClean="0"/>
              <a:t>Xác</a:t>
            </a:r>
            <a:r>
              <a:rPr lang="en-US" sz="2000" dirty="0" smtClean="0"/>
              <a:t> </a:t>
            </a:r>
            <a:r>
              <a:rPr lang="en-US" sz="2000" dirty="0" err="1" smtClean="0"/>
              <a:t>định</a:t>
            </a:r>
            <a:r>
              <a:rPr lang="en-US" sz="2000" dirty="0" smtClean="0"/>
              <a:t> </a:t>
            </a:r>
            <a:r>
              <a:rPr lang="en-US" sz="2000" dirty="0" err="1" smtClean="0"/>
              <a:t>mục</a:t>
            </a:r>
            <a:r>
              <a:rPr lang="en-US" sz="2000" dirty="0" smtClean="0"/>
              <a:t> </a:t>
            </a:r>
            <a:r>
              <a:rPr lang="en-US" sz="2000" dirty="0" err="1" smtClean="0"/>
              <a:t>tiêu</a:t>
            </a:r>
            <a:r>
              <a:rPr lang="en-US" sz="2000" dirty="0" smtClean="0"/>
              <a:t> </a:t>
            </a:r>
            <a:r>
              <a:rPr lang="en-US" sz="2000" dirty="0" err="1" smtClean="0"/>
              <a:t>nghiên</a:t>
            </a:r>
            <a:r>
              <a:rPr lang="en-US" sz="2000" dirty="0" smtClean="0"/>
              <a:t> </a:t>
            </a:r>
            <a:r>
              <a:rPr lang="en-US" sz="2000" dirty="0" err="1" smtClean="0"/>
              <a:t>cứu</a:t>
            </a:r>
            <a:r>
              <a:rPr lang="en-US" sz="2000" dirty="0" smtClean="0"/>
              <a:t> </a:t>
            </a:r>
            <a:r>
              <a:rPr lang="en-US" sz="2000" i="1" dirty="0" smtClean="0"/>
              <a:t>(</a:t>
            </a:r>
            <a:r>
              <a:rPr lang="en-US" sz="2000" i="1" dirty="0" err="1" smtClean="0"/>
              <a:t>như</a:t>
            </a:r>
            <a:r>
              <a:rPr lang="en-US" sz="2000" i="1" dirty="0" smtClean="0"/>
              <a:t> </a:t>
            </a:r>
            <a:r>
              <a:rPr lang="en-US" sz="2000" i="1" dirty="0" err="1" smtClean="0"/>
              <a:t>thế</a:t>
            </a:r>
            <a:r>
              <a:rPr lang="en-US" sz="2000" i="1" dirty="0" smtClean="0"/>
              <a:t> </a:t>
            </a:r>
            <a:r>
              <a:rPr lang="en-US" sz="2000" i="1" dirty="0" err="1" smtClean="0"/>
              <a:t>nào</a:t>
            </a:r>
            <a:r>
              <a:rPr lang="en-US" sz="2000" i="1" dirty="0" smtClean="0"/>
              <a:t> </a:t>
            </a:r>
            <a:r>
              <a:rPr lang="en-US" sz="2000" i="1" dirty="0" err="1" smtClean="0"/>
              <a:t>được</a:t>
            </a:r>
            <a:r>
              <a:rPr lang="en-US" sz="2000" i="1" dirty="0" smtClean="0"/>
              <a:t> </a:t>
            </a:r>
            <a:r>
              <a:rPr lang="en-US" sz="2000" i="1" dirty="0" err="1" smtClean="0"/>
              <a:t>coi</a:t>
            </a:r>
            <a:r>
              <a:rPr lang="en-US" sz="2000" i="1" dirty="0" smtClean="0"/>
              <a:t> </a:t>
            </a:r>
            <a:r>
              <a:rPr lang="en-US" sz="2000" i="1" dirty="0" err="1" smtClean="0"/>
              <a:t>là</a:t>
            </a:r>
            <a:r>
              <a:rPr lang="en-US" sz="2000" i="1" dirty="0" smtClean="0"/>
              <a:t> </a:t>
            </a:r>
            <a:r>
              <a:rPr lang="en-US" sz="2000" i="1" dirty="0" err="1" smtClean="0"/>
              <a:t>thành</a:t>
            </a:r>
            <a:r>
              <a:rPr lang="en-US" sz="2000" i="1" dirty="0" smtClean="0"/>
              <a:t> </a:t>
            </a:r>
            <a:r>
              <a:rPr lang="en-US" sz="2000" i="1" dirty="0" err="1" smtClean="0"/>
              <a:t>công</a:t>
            </a:r>
            <a:r>
              <a:rPr lang="en-US" sz="2000" i="1" dirty="0" smtClean="0"/>
              <a:t> </a:t>
            </a:r>
            <a:r>
              <a:rPr lang="en-US" sz="2000" i="1" dirty="0" err="1" smtClean="0"/>
              <a:t>của</a:t>
            </a:r>
            <a:r>
              <a:rPr lang="en-US" sz="2000" i="1" dirty="0" smtClean="0"/>
              <a:t> </a:t>
            </a:r>
            <a:r>
              <a:rPr lang="en-US" sz="2000" i="1" dirty="0" err="1" smtClean="0"/>
              <a:t>dự</a:t>
            </a:r>
            <a:r>
              <a:rPr lang="en-US" sz="2000" i="1" dirty="0" smtClean="0"/>
              <a:t> </a:t>
            </a:r>
            <a:r>
              <a:rPr lang="en-US" sz="2000" i="1" dirty="0" err="1" smtClean="0"/>
              <a:t>án</a:t>
            </a:r>
            <a:r>
              <a:rPr lang="en-US" sz="2000" i="1" dirty="0" smtClean="0"/>
              <a:t>?)</a:t>
            </a:r>
            <a:endParaRPr lang="en-US" sz="2000" i="1" dirty="0"/>
          </a:p>
          <a:p>
            <a:pPr marL="0" indent="0">
              <a:buNone/>
            </a:pPr>
            <a:endParaRPr lang="en-US" sz="2000" dirty="0"/>
          </a:p>
          <a:p>
            <a:pPr>
              <a:buFont typeface="Arial" panose="020B0604020202020204" pitchFamily="34" charset="0"/>
              <a:buChar char="•"/>
            </a:pPr>
            <a:r>
              <a:rPr lang="en-US" sz="2000" dirty="0" smtClean="0"/>
              <a:t>i-Tree </a:t>
            </a:r>
            <a:r>
              <a:rPr lang="en-US" sz="2000" dirty="0" err="1" smtClean="0"/>
              <a:t>có</a:t>
            </a:r>
            <a:r>
              <a:rPr lang="en-US" sz="2000" dirty="0" smtClean="0"/>
              <a:t> </a:t>
            </a:r>
            <a:r>
              <a:rPr lang="en-US" sz="2000" dirty="0" err="1" smtClean="0"/>
              <a:t>giúp</a:t>
            </a:r>
            <a:r>
              <a:rPr lang="en-US" sz="2000" dirty="0" smtClean="0"/>
              <a:t> </a:t>
            </a:r>
            <a:r>
              <a:rPr lang="en-US" sz="2000" dirty="0" err="1" smtClean="0"/>
              <a:t>bạn</a:t>
            </a:r>
            <a:r>
              <a:rPr lang="en-US" sz="2000" dirty="0" smtClean="0"/>
              <a:t> </a:t>
            </a:r>
            <a:r>
              <a:rPr lang="en-US" sz="2000" dirty="0" err="1" smtClean="0"/>
              <a:t>đạt</a:t>
            </a:r>
            <a:r>
              <a:rPr lang="en-US" sz="2000" dirty="0" smtClean="0"/>
              <a:t> </a:t>
            </a:r>
            <a:r>
              <a:rPr lang="en-US" sz="2000" dirty="0" err="1" smtClean="0"/>
              <a:t>được</a:t>
            </a:r>
            <a:r>
              <a:rPr lang="en-US" sz="2000" dirty="0" smtClean="0"/>
              <a:t> </a:t>
            </a:r>
            <a:r>
              <a:rPr lang="en-US" sz="2000" dirty="0" err="1" smtClean="0"/>
              <a:t>các</a:t>
            </a:r>
            <a:r>
              <a:rPr lang="en-US" sz="2000" dirty="0" smtClean="0"/>
              <a:t> </a:t>
            </a:r>
            <a:r>
              <a:rPr lang="en-US" sz="2000" dirty="0" err="1" smtClean="0"/>
              <a:t>mục</a:t>
            </a:r>
            <a:r>
              <a:rPr lang="en-US" sz="2000" dirty="0" smtClean="0"/>
              <a:t> </a:t>
            </a:r>
            <a:r>
              <a:rPr lang="en-US" sz="2000" dirty="0" err="1" smtClean="0"/>
              <a:t>tiêu</a:t>
            </a:r>
            <a:r>
              <a:rPr lang="en-US" sz="2000" dirty="0" smtClean="0"/>
              <a:t> </a:t>
            </a:r>
            <a:r>
              <a:rPr lang="en-US" sz="2000" dirty="0" err="1" smtClean="0"/>
              <a:t>mong</a:t>
            </a:r>
            <a:r>
              <a:rPr lang="en-US" sz="2000" dirty="0" smtClean="0"/>
              <a:t> </a:t>
            </a:r>
            <a:r>
              <a:rPr lang="en-US" sz="2000" dirty="0" err="1" smtClean="0"/>
              <a:t>muốn</a:t>
            </a:r>
            <a:r>
              <a:rPr lang="en-US" sz="2000" dirty="0" smtClean="0"/>
              <a:t>?</a:t>
            </a:r>
            <a:endParaRPr lang="en-US" sz="2000" dirty="0"/>
          </a:p>
          <a:p>
            <a:pPr>
              <a:buFont typeface="Arial" panose="020B0604020202020204" pitchFamily="34" charset="0"/>
              <a:buChar char="•"/>
            </a:pPr>
            <a:endParaRPr lang="en-US" sz="2000" dirty="0"/>
          </a:p>
          <a:p>
            <a:r>
              <a:rPr lang="vi-VN" sz="2000" dirty="0"/>
              <a:t>Đánh giá các nguồn lực của bạn (thời gian, thiết bị, tiền bạc, năng lực kỹ thuật, các cộng tác viên tiềm năng) để lập kế hoạch, quản lý và hoàn thành một dự án</a:t>
            </a:r>
            <a:r>
              <a:rPr lang="vi-VN" sz="2000" dirty="0" smtClean="0"/>
              <a:t>.</a:t>
            </a:r>
            <a:endParaRPr lang="en-US" sz="2000" dirty="0" smtClean="0"/>
          </a:p>
          <a:p>
            <a:endParaRPr lang="en-US" sz="2000" dirty="0"/>
          </a:p>
          <a:p>
            <a:r>
              <a:rPr lang="vi-VN" sz="2000" dirty="0"/>
              <a:t>Xem xét các dự án thí điểm có thể được sử dụng để tìm hiểu, thể hiện tiềm năng và </a:t>
            </a:r>
            <a:r>
              <a:rPr lang="en-US" sz="2000" dirty="0" err="1" smtClean="0"/>
              <a:t>cơ</a:t>
            </a:r>
            <a:r>
              <a:rPr lang="en-US" sz="2000" dirty="0" smtClean="0"/>
              <a:t> </a:t>
            </a:r>
            <a:r>
              <a:rPr lang="en-US" sz="2000" dirty="0" err="1" smtClean="0"/>
              <a:t>sở</a:t>
            </a:r>
            <a:r>
              <a:rPr lang="en-US" sz="2000" dirty="0" smtClean="0"/>
              <a:t> </a:t>
            </a:r>
            <a:r>
              <a:rPr lang="vi-VN" sz="2000" dirty="0" smtClean="0"/>
              <a:t>cho </a:t>
            </a:r>
            <a:r>
              <a:rPr lang="vi-VN" sz="2000" dirty="0"/>
              <a:t>việc mở rộng quy mô dự án.</a:t>
            </a:r>
            <a:endParaRPr lang="en-US" sz="2000" dirty="0"/>
          </a:p>
          <a:p>
            <a:r>
              <a:rPr lang="vi-VN" sz="2000" dirty="0"/>
              <a:t>Kết nối dữ liệu và kết quả với những thứ quan trọng đối với mọi người</a:t>
            </a:r>
            <a:endParaRPr lang="en-US" sz="2000" dirty="0"/>
          </a:p>
        </p:txBody>
      </p:sp>
      <p:sp>
        <p:nvSpPr>
          <p:cNvPr id="9" name="TextBox 8">
            <a:extLst>
              <a:ext uri="{FF2B5EF4-FFF2-40B4-BE49-F238E27FC236}">
                <a16:creationId xmlns="" xmlns:a16="http://schemas.microsoft.com/office/drawing/2014/main" id="{C35C20CC-5F40-4A48-BC28-379EAD034B48}"/>
              </a:ext>
            </a:extLst>
          </p:cNvPr>
          <p:cNvSpPr txBox="1"/>
          <p:nvPr/>
        </p:nvSpPr>
        <p:spPr>
          <a:xfrm>
            <a:off x="576249" y="272105"/>
            <a:ext cx="5853718" cy="584775"/>
          </a:xfrm>
          <a:prstGeom prst="rect">
            <a:avLst/>
          </a:prstGeom>
          <a:noFill/>
        </p:spPr>
        <p:txBody>
          <a:bodyPr wrap="none" rtlCol="0">
            <a:spAutoFit/>
          </a:bodyPr>
          <a:lstStyle/>
          <a:p>
            <a:r>
              <a:rPr lang="en-US" sz="3200" dirty="0" err="1" smtClean="0">
                <a:solidFill>
                  <a:srgbClr val="0070C0"/>
                </a:solidFill>
                <a:latin typeface="Calibri" panose="020F0502020204030204" pitchFamily="34" charset="0"/>
                <a:cs typeface="Calibri" panose="020F0502020204030204" pitchFamily="34" charset="0"/>
              </a:rPr>
              <a:t>Tóm</a:t>
            </a:r>
            <a:r>
              <a:rPr lang="en-US" sz="3200" dirty="0" smtClean="0">
                <a:solidFill>
                  <a:srgbClr val="0070C0"/>
                </a:solidFill>
                <a:latin typeface="Calibri" panose="020F0502020204030204" pitchFamily="34" charset="0"/>
                <a:cs typeface="Calibri" panose="020F0502020204030204" pitchFamily="34" charset="0"/>
              </a:rPr>
              <a:t> </a:t>
            </a:r>
            <a:r>
              <a:rPr lang="en-US" sz="3200" dirty="0" err="1" smtClean="0">
                <a:solidFill>
                  <a:srgbClr val="0070C0"/>
                </a:solidFill>
                <a:latin typeface="Calibri" panose="020F0502020204030204" pitchFamily="34" charset="0"/>
                <a:cs typeface="Calibri" panose="020F0502020204030204" pitchFamily="34" charset="0"/>
              </a:rPr>
              <a:t>tắt</a:t>
            </a:r>
            <a:r>
              <a:rPr lang="en-US" sz="3200" dirty="0" smtClean="0">
                <a:solidFill>
                  <a:srgbClr val="0070C0"/>
                </a:solidFill>
                <a:latin typeface="Calibri" panose="020F0502020204030204" pitchFamily="34" charset="0"/>
                <a:cs typeface="Calibri" panose="020F0502020204030204" pitchFamily="34" charset="0"/>
              </a:rPr>
              <a:t> </a:t>
            </a:r>
            <a:r>
              <a:rPr lang="en-US" sz="3200" dirty="0" smtClean="0">
                <a:solidFill>
                  <a:srgbClr val="0070C0"/>
                </a:solidFill>
                <a:latin typeface="Calibri" panose="020F0502020204030204" pitchFamily="34" charset="0"/>
                <a:cs typeface="Calibri" panose="020F0502020204030204" pitchFamily="34" charset="0"/>
              </a:rPr>
              <a:t>_</a:t>
            </a:r>
            <a:r>
              <a:rPr lang="en-US" sz="3200" dirty="0" err="1" smtClean="0">
                <a:solidFill>
                  <a:srgbClr val="0070C0"/>
                </a:solidFill>
                <a:latin typeface="Calibri" panose="020F0502020204030204" pitchFamily="34" charset="0"/>
                <a:cs typeface="Calibri" panose="020F0502020204030204" pitchFamily="34" charset="0"/>
              </a:rPr>
              <a:t>Chìa</a:t>
            </a:r>
            <a:r>
              <a:rPr lang="en-US" sz="3200" dirty="0" smtClean="0">
                <a:solidFill>
                  <a:srgbClr val="0070C0"/>
                </a:solidFill>
                <a:latin typeface="Calibri" panose="020F0502020204030204" pitchFamily="34" charset="0"/>
                <a:cs typeface="Calibri" panose="020F0502020204030204" pitchFamily="34" charset="0"/>
              </a:rPr>
              <a:t> </a:t>
            </a:r>
            <a:r>
              <a:rPr lang="en-US" sz="3200" dirty="0" err="1" smtClean="0">
                <a:solidFill>
                  <a:srgbClr val="0070C0"/>
                </a:solidFill>
                <a:latin typeface="Calibri" panose="020F0502020204030204" pitchFamily="34" charset="0"/>
                <a:cs typeface="Calibri" panose="020F0502020204030204" pitchFamily="34" charset="0"/>
              </a:rPr>
              <a:t>khóa</a:t>
            </a:r>
            <a:r>
              <a:rPr lang="en-US" sz="3200" dirty="0" smtClean="0">
                <a:solidFill>
                  <a:srgbClr val="0070C0"/>
                </a:solidFill>
                <a:latin typeface="Calibri" panose="020F0502020204030204" pitchFamily="34" charset="0"/>
                <a:cs typeface="Calibri" panose="020F0502020204030204" pitchFamily="34" charset="0"/>
              </a:rPr>
              <a:t> </a:t>
            </a:r>
            <a:r>
              <a:rPr lang="en-US" sz="3200" dirty="0" err="1" smtClean="0">
                <a:solidFill>
                  <a:srgbClr val="0070C0"/>
                </a:solidFill>
                <a:latin typeface="Calibri" panose="020F0502020204030204" pitchFamily="34" charset="0"/>
                <a:cs typeface="Calibri" panose="020F0502020204030204" pitchFamily="34" charset="0"/>
              </a:rPr>
              <a:t>sử</a:t>
            </a:r>
            <a:r>
              <a:rPr lang="en-US" sz="3200" dirty="0" smtClean="0">
                <a:solidFill>
                  <a:srgbClr val="0070C0"/>
                </a:solidFill>
                <a:latin typeface="Calibri" panose="020F0502020204030204" pitchFamily="34" charset="0"/>
                <a:cs typeface="Calibri" panose="020F0502020204030204" pitchFamily="34" charset="0"/>
              </a:rPr>
              <a:t> </a:t>
            </a:r>
            <a:r>
              <a:rPr lang="en-US" sz="3200" dirty="0" err="1" smtClean="0">
                <a:solidFill>
                  <a:srgbClr val="0070C0"/>
                </a:solidFill>
                <a:latin typeface="Calibri" panose="020F0502020204030204" pitchFamily="34" charset="0"/>
                <a:cs typeface="Calibri" panose="020F0502020204030204" pitchFamily="34" charset="0"/>
              </a:rPr>
              <a:t>dụng</a:t>
            </a:r>
            <a:r>
              <a:rPr lang="en-US" sz="3200" dirty="0" smtClean="0">
                <a:solidFill>
                  <a:srgbClr val="0070C0"/>
                </a:solidFill>
                <a:latin typeface="Calibri" panose="020F0502020204030204" pitchFamily="34" charset="0"/>
                <a:cs typeface="Calibri" panose="020F0502020204030204" pitchFamily="34" charset="0"/>
              </a:rPr>
              <a:t> i-Tree</a:t>
            </a:r>
            <a:endParaRPr lang="en-US" sz="3200" dirty="0">
              <a:solidFill>
                <a:srgbClr val="0070C0"/>
              </a:solidFill>
              <a:latin typeface="Calibri" panose="020F0502020204030204" pitchFamily="34" charset="0"/>
              <a:cs typeface="Calibri" panose="020F0502020204030204" pitchFamily="34" charset="0"/>
            </a:endParaRPr>
          </a:p>
        </p:txBody>
      </p:sp>
      <p:pic>
        <p:nvPicPr>
          <p:cNvPr id="6" name="Picture 6">
            <a:extLst>
              <a:ext uri="{FF2B5EF4-FFF2-40B4-BE49-F238E27FC236}">
                <a16:creationId xmlns="" xmlns:a16="http://schemas.microsoft.com/office/drawing/2014/main" id="{4BEE0DC8-10C9-4393-B385-5BA8392D1C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905510" y="825924"/>
            <a:ext cx="2815779" cy="500583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3CE5A6A9-3AAB-48EB-B9F9-9CAC0D58BBC4}"/>
              </a:ext>
            </a:extLst>
          </p:cNvPr>
          <p:cNvSpPr txBox="1"/>
          <p:nvPr/>
        </p:nvSpPr>
        <p:spPr>
          <a:xfrm>
            <a:off x="7905511" y="5831754"/>
            <a:ext cx="2905244" cy="584775"/>
          </a:xfrm>
          <a:prstGeom prst="rect">
            <a:avLst/>
          </a:prstGeom>
          <a:noFill/>
        </p:spPr>
        <p:txBody>
          <a:bodyPr wrap="square" rtlCol="0">
            <a:spAutoFit/>
          </a:bodyPr>
          <a:lstStyle/>
          <a:p>
            <a:pPr algn="ctr"/>
            <a:r>
              <a:rPr lang="en-US" sz="1600" i="1" dirty="0" err="1" smtClean="0"/>
              <a:t>Triển</a:t>
            </a:r>
            <a:r>
              <a:rPr lang="en-US" sz="1600" i="1" dirty="0" smtClean="0"/>
              <a:t> </a:t>
            </a:r>
            <a:r>
              <a:rPr lang="en-US" sz="1600" i="1" dirty="0" err="1" smtClean="0"/>
              <a:t>khai</a:t>
            </a:r>
            <a:r>
              <a:rPr lang="en-US" sz="1600" i="1" dirty="0" smtClean="0"/>
              <a:t> </a:t>
            </a:r>
            <a:r>
              <a:rPr lang="en-US" sz="1600" i="1" dirty="0" err="1" smtClean="0"/>
              <a:t>chương</a:t>
            </a:r>
            <a:r>
              <a:rPr lang="en-US" sz="1600" i="1" dirty="0" smtClean="0"/>
              <a:t> </a:t>
            </a:r>
            <a:r>
              <a:rPr lang="en-US" sz="1600" i="1" dirty="0" err="1" smtClean="0"/>
              <a:t>trình</a:t>
            </a:r>
            <a:r>
              <a:rPr lang="en-US" sz="1600" i="1" dirty="0" smtClean="0"/>
              <a:t> </a:t>
            </a:r>
            <a:r>
              <a:rPr lang="en-US" sz="1600" i="1" dirty="0" err="1" smtClean="0"/>
              <a:t>Itree</a:t>
            </a:r>
            <a:r>
              <a:rPr lang="en-US" sz="1600" i="1" dirty="0" smtClean="0"/>
              <a:t> </a:t>
            </a:r>
            <a:r>
              <a:rPr lang="en-US" sz="1600" i="1" dirty="0" err="1" smtClean="0"/>
              <a:t>tại</a:t>
            </a:r>
            <a:r>
              <a:rPr lang="en-US" sz="1600" i="1" dirty="0" smtClean="0"/>
              <a:t> </a:t>
            </a:r>
            <a:r>
              <a:rPr lang="en-US" sz="1600" i="1" dirty="0" err="1" smtClean="0"/>
              <a:t>Đà</a:t>
            </a:r>
            <a:r>
              <a:rPr lang="en-US" sz="1600" i="1" dirty="0" smtClean="0"/>
              <a:t> </a:t>
            </a:r>
            <a:r>
              <a:rPr lang="en-US" sz="1600" i="1" dirty="0" err="1" smtClean="0"/>
              <a:t>Nẵng</a:t>
            </a:r>
            <a:endParaRPr lang="en-US" sz="1600" i="1" dirty="0"/>
          </a:p>
        </p:txBody>
      </p:sp>
    </p:spTree>
    <p:extLst>
      <p:ext uri="{BB962C8B-B14F-4D97-AF65-F5344CB8AC3E}">
        <p14:creationId xmlns:p14="http://schemas.microsoft.com/office/powerpoint/2010/main" val="23488192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28" y="60251"/>
            <a:ext cx="9448800" cy="609600"/>
          </a:xfrm>
        </p:spPr>
        <p:txBody>
          <a:bodyPr/>
          <a:lstStyle/>
          <a:p>
            <a:r>
              <a:rPr lang="vi-VN" b="0" dirty="0">
                <a:cs typeface="Calibri" panose="020F0502020204030204" pitchFamily="34" charset="0"/>
              </a:rPr>
              <a:t>Cơ hội </a:t>
            </a:r>
            <a:r>
              <a:rPr lang="en-US" b="0" dirty="0" err="1" smtClean="0">
                <a:cs typeface="Calibri" panose="020F0502020204030204" pitchFamily="34" charset="0"/>
              </a:rPr>
              <a:t>sử</a:t>
            </a:r>
            <a:r>
              <a:rPr lang="en-US" b="0" dirty="0" smtClean="0">
                <a:cs typeface="Calibri" panose="020F0502020204030204" pitchFamily="34" charset="0"/>
              </a:rPr>
              <a:t> </a:t>
            </a:r>
            <a:r>
              <a:rPr lang="en-US" b="0" dirty="0" err="1" smtClean="0">
                <a:cs typeface="Calibri" panose="020F0502020204030204" pitchFamily="34" charset="0"/>
              </a:rPr>
              <a:t>dụng</a:t>
            </a:r>
            <a:r>
              <a:rPr lang="en-US" b="0" dirty="0" smtClean="0">
                <a:cs typeface="Calibri" panose="020F0502020204030204" pitchFamily="34" charset="0"/>
              </a:rPr>
              <a:t> </a:t>
            </a:r>
            <a:r>
              <a:rPr lang="vi-VN" b="0" dirty="0" smtClean="0">
                <a:cs typeface="Calibri" panose="020F0502020204030204" pitchFamily="34" charset="0"/>
              </a:rPr>
              <a:t>i-Tree</a:t>
            </a:r>
            <a:r>
              <a:rPr lang="vi-VN" b="0" dirty="0">
                <a:cs typeface="Calibri" panose="020F0502020204030204" pitchFamily="34" charset="0"/>
              </a:rPr>
              <a:t>…</a:t>
            </a:r>
            <a:endParaRPr lang="en-US" b="0" dirty="0"/>
          </a:p>
        </p:txBody>
      </p:sp>
      <p:sp>
        <p:nvSpPr>
          <p:cNvPr id="11" name="Rectangle 3">
            <a:extLst>
              <a:ext uri="{FF2B5EF4-FFF2-40B4-BE49-F238E27FC236}">
                <a16:creationId xmlns="" xmlns:a16="http://schemas.microsoft.com/office/drawing/2014/main" id="{021FB72F-6FC4-46F4-86D5-3A8F66AFEFAE}"/>
              </a:ext>
            </a:extLst>
          </p:cNvPr>
          <p:cNvSpPr>
            <a:spLocks noGrp="1" noChangeArrowheads="1"/>
          </p:cNvSpPr>
          <p:nvPr>
            <p:ph sz="half" idx="1"/>
          </p:nvPr>
        </p:nvSpPr>
        <p:spPr>
          <a:xfrm>
            <a:off x="226828" y="669851"/>
            <a:ext cx="6275572" cy="5984358"/>
          </a:xfrm>
        </p:spPr>
        <p:txBody>
          <a:bodyPr/>
          <a:lstStyle/>
          <a:p>
            <a:r>
              <a:rPr lang="vi-VN" sz="2400" dirty="0"/>
              <a:t>Lập kế hoạch và quản lý tài nguyên rừng đô thị một cách chiến lược và công bằng hơn để phục vụ và bảo vệ các thành viên cộng </a:t>
            </a:r>
            <a:r>
              <a:rPr lang="vi-VN" sz="2400" dirty="0" smtClean="0"/>
              <a:t>đồng</a:t>
            </a:r>
            <a:endParaRPr lang="en-US" sz="2400" dirty="0" smtClean="0"/>
          </a:p>
          <a:p>
            <a:endParaRPr lang="en-US" sz="2400" dirty="0"/>
          </a:p>
          <a:p>
            <a:r>
              <a:rPr lang="vi-VN" sz="2400" dirty="0"/>
              <a:t>Lồng ghép rừng đô thị trong các chính sách: tính bền vững, khí hậu, khả năng phục hồi, chất lượng không khí, sức khỏe cộng đồng, nước mưa, </a:t>
            </a:r>
            <a:r>
              <a:rPr lang="en-US" sz="2400" dirty="0" err="1" smtClean="0"/>
              <a:t>công</a:t>
            </a:r>
            <a:r>
              <a:rPr lang="en-US" sz="2400" dirty="0" smtClean="0"/>
              <a:t> </a:t>
            </a:r>
            <a:r>
              <a:rPr lang="en-US" sz="2400" dirty="0" err="1" smtClean="0"/>
              <a:t>bằng</a:t>
            </a:r>
            <a:r>
              <a:rPr lang="en-US" sz="2400" dirty="0" smtClean="0"/>
              <a:t> </a:t>
            </a:r>
            <a:r>
              <a:rPr lang="en-US" sz="2400" dirty="0" err="1" smtClean="0"/>
              <a:t>xã</a:t>
            </a:r>
            <a:r>
              <a:rPr lang="en-US" sz="2400" dirty="0" smtClean="0"/>
              <a:t> </a:t>
            </a:r>
            <a:r>
              <a:rPr lang="en-US" sz="2400" dirty="0" err="1" smtClean="0"/>
              <a:t>hội</a:t>
            </a:r>
            <a:r>
              <a:rPr lang="en-US" sz="2400" dirty="0" smtClean="0"/>
              <a:t> </a:t>
            </a:r>
            <a:r>
              <a:rPr lang="vi-VN" sz="2400" dirty="0" smtClean="0"/>
              <a:t>v.v.</a:t>
            </a:r>
            <a:endParaRPr lang="en-US" sz="2400" dirty="0" smtClean="0"/>
          </a:p>
          <a:p>
            <a:endParaRPr lang="en-US" sz="2400" dirty="0"/>
          </a:p>
          <a:p>
            <a:pPr eaLnBrk="1" hangingPunct="1"/>
            <a:r>
              <a:rPr lang="en-US" sz="2400" dirty="0" err="1" smtClean="0"/>
              <a:t>Hỗ</a:t>
            </a:r>
            <a:r>
              <a:rPr lang="en-US" sz="2400" dirty="0" smtClean="0"/>
              <a:t> </a:t>
            </a:r>
            <a:r>
              <a:rPr lang="en-US" sz="2400" dirty="0" err="1" smtClean="0"/>
              <a:t>trợ</a:t>
            </a:r>
            <a:r>
              <a:rPr lang="en-US" sz="2400" dirty="0" smtClean="0"/>
              <a:t> </a:t>
            </a:r>
            <a:r>
              <a:rPr lang="en-US" sz="2400" dirty="0" err="1" smtClean="0"/>
              <a:t>vận</a:t>
            </a:r>
            <a:r>
              <a:rPr lang="en-US" sz="2400" dirty="0" smtClean="0"/>
              <a:t> </a:t>
            </a:r>
            <a:r>
              <a:rPr lang="en-US" sz="2400" dirty="0" err="1" smtClean="0"/>
              <a:t>động</a:t>
            </a:r>
            <a:r>
              <a:rPr lang="en-US" sz="2400" dirty="0" smtClean="0"/>
              <a:t> </a:t>
            </a:r>
            <a:r>
              <a:rPr lang="en-US" sz="2400" dirty="0" err="1" smtClean="0"/>
              <a:t>chính</a:t>
            </a:r>
            <a:r>
              <a:rPr lang="en-US" sz="2400" dirty="0" smtClean="0"/>
              <a:t> </a:t>
            </a:r>
            <a:r>
              <a:rPr lang="en-US" sz="2400" dirty="0" err="1" smtClean="0"/>
              <a:t>sách</a:t>
            </a:r>
            <a:r>
              <a:rPr lang="en-US" sz="2400" dirty="0" smtClean="0"/>
              <a:t> </a:t>
            </a:r>
            <a:r>
              <a:rPr lang="en-US" sz="2400" dirty="0" err="1" smtClean="0"/>
              <a:t>với</a:t>
            </a:r>
            <a:r>
              <a:rPr lang="en-US" sz="2400" dirty="0" smtClean="0"/>
              <a:t> </a:t>
            </a:r>
            <a:r>
              <a:rPr lang="en-US" sz="2400" dirty="0" err="1" smtClean="0"/>
              <a:t>dữ</a:t>
            </a:r>
            <a:r>
              <a:rPr lang="en-US" sz="2400" dirty="0" smtClean="0"/>
              <a:t> </a:t>
            </a:r>
            <a:r>
              <a:rPr lang="en-US" sz="2400" dirty="0" err="1" smtClean="0"/>
              <a:t>liệu</a:t>
            </a:r>
            <a:r>
              <a:rPr lang="en-US" sz="2400" dirty="0" smtClean="0"/>
              <a:t> </a:t>
            </a:r>
            <a:r>
              <a:rPr lang="en-US" sz="2400" dirty="0" err="1" smtClean="0"/>
              <a:t>khoa</a:t>
            </a:r>
            <a:r>
              <a:rPr lang="en-US" sz="2400" dirty="0" smtClean="0"/>
              <a:t> </a:t>
            </a:r>
            <a:r>
              <a:rPr lang="en-US" sz="2400" dirty="0" err="1" smtClean="0"/>
              <a:t>học</a:t>
            </a:r>
            <a:endParaRPr lang="en-US" sz="2400" dirty="0"/>
          </a:p>
          <a:p>
            <a:r>
              <a:rPr lang="vi-VN" sz="2400" dirty="0"/>
              <a:t>Tăng cường bảo tồn và sức khoẻ cây </a:t>
            </a:r>
            <a:r>
              <a:rPr lang="vi-VN" sz="2400" dirty="0" smtClean="0"/>
              <a:t>rừng</a:t>
            </a:r>
            <a:r>
              <a:rPr lang="en-US" sz="2400" dirty="0" smtClean="0"/>
              <a:t> </a:t>
            </a:r>
            <a:endParaRPr lang="en-US" sz="2400" dirty="0"/>
          </a:p>
          <a:p>
            <a:r>
              <a:rPr lang="en-US" sz="2400" dirty="0" err="1"/>
              <a:t>Kết</a:t>
            </a:r>
            <a:r>
              <a:rPr lang="en-US" sz="2400" dirty="0"/>
              <a:t> </a:t>
            </a:r>
            <a:r>
              <a:rPr lang="en-US" sz="2400" dirty="0" err="1"/>
              <a:t>nối</a:t>
            </a:r>
            <a:r>
              <a:rPr lang="en-US" sz="2400" dirty="0"/>
              <a:t> </a:t>
            </a:r>
            <a:r>
              <a:rPr lang="en-US" sz="2400" dirty="0" err="1"/>
              <a:t>tầm</a:t>
            </a:r>
            <a:r>
              <a:rPr lang="en-US" sz="2400" dirty="0"/>
              <a:t> </a:t>
            </a:r>
            <a:r>
              <a:rPr lang="en-US" sz="2400" dirty="0" err="1"/>
              <a:t>quan</a:t>
            </a:r>
            <a:r>
              <a:rPr lang="en-US" sz="2400" dirty="0"/>
              <a:t> </a:t>
            </a:r>
            <a:r>
              <a:rPr lang="en-US" sz="2400" dirty="0" err="1"/>
              <a:t>trọng</a:t>
            </a:r>
            <a:r>
              <a:rPr lang="en-US" sz="2400" dirty="0"/>
              <a:t> </a:t>
            </a:r>
            <a:r>
              <a:rPr lang="en-US" sz="2400" dirty="0" err="1"/>
              <a:t>của</a:t>
            </a:r>
            <a:r>
              <a:rPr lang="en-US" sz="2400" dirty="0"/>
              <a:t> </a:t>
            </a:r>
            <a:r>
              <a:rPr lang="en-US" sz="2400" dirty="0" err="1"/>
              <a:t>rừng</a:t>
            </a:r>
            <a:r>
              <a:rPr lang="en-US" sz="2400" dirty="0"/>
              <a:t> </a:t>
            </a:r>
            <a:r>
              <a:rPr lang="en-US" sz="2400" dirty="0" err="1"/>
              <a:t>thành</a:t>
            </a:r>
            <a:r>
              <a:rPr lang="en-US" sz="2400" dirty="0"/>
              <a:t> </a:t>
            </a:r>
            <a:r>
              <a:rPr lang="en-US" sz="2400" dirty="0" err="1"/>
              <a:t>thị</a:t>
            </a:r>
            <a:r>
              <a:rPr lang="en-US" sz="2400" dirty="0"/>
              <a:t> </a:t>
            </a:r>
            <a:r>
              <a:rPr lang="en-US" sz="2400" dirty="0" err="1"/>
              <a:t>và</a:t>
            </a:r>
            <a:r>
              <a:rPr lang="en-US" sz="2400" dirty="0"/>
              <a:t> </a:t>
            </a:r>
            <a:r>
              <a:rPr lang="en-US" sz="2400" dirty="0" err="1"/>
              <a:t>nông</a:t>
            </a:r>
            <a:r>
              <a:rPr lang="en-US" sz="2400" dirty="0"/>
              <a:t> </a:t>
            </a:r>
            <a:r>
              <a:rPr lang="en-US" sz="2400" dirty="0" err="1"/>
              <a:t>thôn</a:t>
            </a: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pic>
        <p:nvPicPr>
          <p:cNvPr id="6" name="Picture 5"/>
          <p:cNvPicPr>
            <a:picLocks noChangeAspect="1"/>
          </p:cNvPicPr>
          <p:nvPr/>
        </p:nvPicPr>
        <p:blipFill>
          <a:blip r:embed="rId3"/>
          <a:stretch>
            <a:fillRect/>
          </a:stretch>
        </p:blipFill>
        <p:spPr>
          <a:xfrm>
            <a:off x="8838661" y="699861"/>
            <a:ext cx="3326152" cy="2466220"/>
          </a:xfrm>
          <a:prstGeom prst="rect">
            <a:avLst/>
          </a:prstGeom>
        </p:spPr>
      </p:pic>
      <p:pic>
        <p:nvPicPr>
          <p:cNvPr id="8" name="Picture 7" descr="Diagram&#10;&#10;Description automatically generated">
            <a:extLst>
              <a:ext uri="{FF2B5EF4-FFF2-40B4-BE49-F238E27FC236}">
                <a16:creationId xmlns:a16="http://schemas.microsoft.com/office/drawing/2014/main" xmlns="" id="{43D3BAEA-F893-4CD0-A857-F4391210D45F}"/>
              </a:ext>
            </a:extLst>
          </p:cNvPr>
          <p:cNvPicPr>
            <a:picLocks noChangeAspect="1"/>
          </p:cNvPicPr>
          <p:nvPr/>
        </p:nvPicPr>
        <p:blipFill>
          <a:blip r:embed="rId4"/>
          <a:stretch>
            <a:fillRect/>
          </a:stretch>
        </p:blipFill>
        <p:spPr>
          <a:xfrm>
            <a:off x="8005054" y="3615131"/>
            <a:ext cx="3396248" cy="3242869"/>
          </a:xfrm>
          <a:prstGeom prst="rect">
            <a:avLst/>
          </a:prstGeom>
        </p:spPr>
      </p:pic>
      <p:pic>
        <p:nvPicPr>
          <p:cNvPr id="5" name="Picture 4"/>
          <p:cNvPicPr>
            <a:picLocks noChangeAspect="1"/>
          </p:cNvPicPr>
          <p:nvPr/>
        </p:nvPicPr>
        <p:blipFill>
          <a:blip r:embed="rId5"/>
          <a:stretch>
            <a:fillRect/>
          </a:stretch>
        </p:blipFill>
        <p:spPr>
          <a:xfrm rot="21111014">
            <a:off x="6374858" y="168488"/>
            <a:ext cx="2628471" cy="3528966"/>
          </a:xfrm>
          <a:prstGeom prst="rect">
            <a:avLst/>
          </a:prstGeom>
        </p:spPr>
      </p:pic>
    </p:spTree>
    <p:extLst>
      <p:ext uri="{BB962C8B-B14F-4D97-AF65-F5344CB8AC3E}">
        <p14:creationId xmlns:p14="http://schemas.microsoft.com/office/powerpoint/2010/main" val="24939115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 xmlns:a16="http://schemas.microsoft.com/office/drawing/2014/main" id="{021FB72F-6FC4-46F4-86D5-3A8F66AFEFAE}"/>
              </a:ext>
            </a:extLst>
          </p:cNvPr>
          <p:cNvSpPr>
            <a:spLocks noGrp="1" noChangeArrowheads="1"/>
          </p:cNvSpPr>
          <p:nvPr>
            <p:ph sz="half" idx="1"/>
          </p:nvPr>
        </p:nvSpPr>
        <p:spPr>
          <a:xfrm>
            <a:off x="209051" y="628207"/>
            <a:ext cx="5734549" cy="5906386"/>
          </a:xfrm>
        </p:spPr>
        <p:txBody>
          <a:bodyPr/>
          <a:lstStyle/>
          <a:p>
            <a:r>
              <a:rPr lang="vi-VN" sz="2400" dirty="0"/>
              <a:t>Cơ hội kinh tế: thu hút và giữ chân các doanh nghiệp và cư dân </a:t>
            </a:r>
            <a:r>
              <a:rPr lang="vi-VN" sz="2400" dirty="0" smtClean="0"/>
              <a:t>mới</a:t>
            </a:r>
            <a:endParaRPr lang="en-US" sz="2400" dirty="0" smtClean="0"/>
          </a:p>
          <a:p>
            <a:endParaRPr lang="en-US" sz="2400" dirty="0"/>
          </a:p>
          <a:p>
            <a:r>
              <a:rPr lang="vi-VN" sz="2400" dirty="0"/>
              <a:t>Thúc đẩy du lịch xanh và đầu </a:t>
            </a:r>
            <a:r>
              <a:rPr lang="vi-VN" sz="2400" dirty="0" smtClean="0"/>
              <a:t>tư</a:t>
            </a:r>
            <a:endParaRPr lang="en-US" sz="2400" dirty="0" smtClean="0"/>
          </a:p>
          <a:p>
            <a:endParaRPr lang="en-US" sz="2400" dirty="0"/>
          </a:p>
          <a:p>
            <a:pPr eaLnBrk="1" hangingPunct="1"/>
            <a:r>
              <a:rPr lang="en-US" sz="2400" dirty="0" err="1" smtClean="0"/>
              <a:t>Tạo</a:t>
            </a:r>
            <a:r>
              <a:rPr lang="en-US" sz="2400" dirty="0" smtClean="0"/>
              <a:t> </a:t>
            </a:r>
            <a:r>
              <a:rPr lang="en-US" sz="2400" dirty="0" err="1" smtClean="0"/>
              <a:t>việc</a:t>
            </a:r>
            <a:r>
              <a:rPr lang="en-US" sz="2400" dirty="0" smtClean="0"/>
              <a:t> </a:t>
            </a:r>
            <a:r>
              <a:rPr lang="en-US" sz="2400" dirty="0" err="1" smtClean="0"/>
              <a:t>làm</a:t>
            </a:r>
            <a:r>
              <a:rPr lang="en-US" sz="2400" dirty="0" smtClean="0"/>
              <a:t> </a:t>
            </a:r>
            <a:r>
              <a:rPr lang="en-US" sz="2400" dirty="0" err="1" smtClean="0"/>
              <a:t>cho</a:t>
            </a:r>
            <a:r>
              <a:rPr lang="en-US" sz="2400" dirty="0" smtClean="0"/>
              <a:t> </a:t>
            </a:r>
            <a:r>
              <a:rPr lang="en-US" sz="2400" dirty="0" err="1" smtClean="0"/>
              <a:t>trong</a:t>
            </a:r>
            <a:r>
              <a:rPr lang="en-US" sz="2400" dirty="0" smtClean="0"/>
              <a:t> </a:t>
            </a:r>
            <a:r>
              <a:rPr lang="en-US" sz="2400" dirty="0" err="1" smtClean="0"/>
              <a:t>ngành</a:t>
            </a:r>
            <a:r>
              <a:rPr lang="en-US" sz="2400" dirty="0" smtClean="0"/>
              <a:t> </a:t>
            </a:r>
            <a:r>
              <a:rPr lang="en-US" sz="2400" dirty="0" err="1" smtClean="0"/>
              <a:t>công</a:t>
            </a:r>
            <a:r>
              <a:rPr lang="en-US" sz="2400" dirty="0" smtClean="0"/>
              <a:t> </a:t>
            </a:r>
            <a:r>
              <a:rPr lang="en-US" sz="2400" dirty="0" err="1" smtClean="0"/>
              <a:t>nghiệp</a:t>
            </a:r>
            <a:r>
              <a:rPr lang="en-US" sz="2400" dirty="0" smtClean="0"/>
              <a:t> </a:t>
            </a:r>
            <a:r>
              <a:rPr lang="en-US" sz="2400" dirty="0" err="1" smtClean="0"/>
              <a:t>xanh</a:t>
            </a:r>
            <a:endParaRPr lang="en-US" sz="2400" dirty="0"/>
          </a:p>
          <a:p>
            <a:pPr marL="0" indent="0">
              <a:buNone/>
            </a:pPr>
            <a:endParaRPr lang="en-US" sz="2400" dirty="0"/>
          </a:p>
          <a:p>
            <a:pPr eaLnBrk="1" hangingPunct="1"/>
            <a:r>
              <a:rPr lang="en-US" sz="2400" dirty="0" err="1" smtClean="0"/>
              <a:t>Phát</a:t>
            </a:r>
            <a:r>
              <a:rPr lang="en-US" sz="2400" dirty="0" smtClean="0"/>
              <a:t> </a:t>
            </a:r>
            <a:r>
              <a:rPr lang="en-US" sz="2400" dirty="0" err="1" smtClean="0"/>
              <a:t>triển</a:t>
            </a:r>
            <a:r>
              <a:rPr lang="en-US" sz="2400" dirty="0" smtClean="0"/>
              <a:t> </a:t>
            </a:r>
            <a:r>
              <a:rPr lang="en-US" sz="2400" dirty="0" err="1" smtClean="0"/>
              <a:t>bền</a:t>
            </a:r>
            <a:r>
              <a:rPr lang="en-US" sz="2400" dirty="0" smtClean="0"/>
              <a:t> </a:t>
            </a:r>
            <a:r>
              <a:rPr lang="en-US" sz="2400" dirty="0" err="1" smtClean="0"/>
              <a:t>vững</a:t>
            </a:r>
            <a:endParaRPr lang="en-US" sz="2400" dirty="0"/>
          </a:p>
          <a:p>
            <a:pPr marL="0" indent="0">
              <a:buNone/>
            </a:pPr>
            <a:endParaRPr lang="en-US" sz="2400" dirty="0"/>
          </a:p>
          <a:p>
            <a:r>
              <a:rPr lang="vi-VN" sz="2400" dirty="0"/>
              <a:t>Giáo dục thanh thiếu niên và sự tham gia của cộng </a:t>
            </a:r>
            <a:r>
              <a:rPr lang="vi-VN" sz="2400" dirty="0" smtClean="0"/>
              <a:t>đồng</a:t>
            </a:r>
            <a:endParaRPr lang="en-US" sz="2400" dirty="0" smtClean="0"/>
          </a:p>
          <a:p>
            <a:endParaRPr lang="en-US" sz="2400" dirty="0"/>
          </a:p>
          <a:p>
            <a:r>
              <a:rPr lang="vi-VN" sz="2400" dirty="0"/>
              <a:t>Phát triển các mối quan hệ và quan hệ đối tác mới…</a:t>
            </a:r>
            <a:endParaRPr lang="en-US" sz="2400" dirty="0"/>
          </a:p>
          <a:p>
            <a:pPr marL="0" indent="0">
              <a:buNone/>
            </a:pPr>
            <a:endParaRPr lang="en-US" sz="2400" dirty="0"/>
          </a:p>
        </p:txBody>
      </p:sp>
      <p:sp>
        <p:nvSpPr>
          <p:cNvPr id="7" name="AutoShape 2" descr="Bhutan1.PNG">
            <a:extLst>
              <a:ext uri="{FF2B5EF4-FFF2-40B4-BE49-F238E27FC236}">
                <a16:creationId xmlns="" xmlns:a16="http://schemas.microsoft.com/office/drawing/2014/main" id="{4B052853-D8B7-42EA-AE2C-FD3354DB24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Title 1">
            <a:extLst>
              <a:ext uri="{FF2B5EF4-FFF2-40B4-BE49-F238E27FC236}">
                <a16:creationId xmlns="" xmlns:a16="http://schemas.microsoft.com/office/drawing/2014/main" id="{8F33820B-FA27-415E-AC3F-E67E6E1A98A5}"/>
              </a:ext>
            </a:extLst>
          </p:cNvPr>
          <p:cNvSpPr>
            <a:spLocks noGrp="1"/>
          </p:cNvSpPr>
          <p:nvPr>
            <p:ph type="title"/>
          </p:nvPr>
        </p:nvSpPr>
        <p:spPr>
          <a:xfrm>
            <a:off x="226828" y="60251"/>
            <a:ext cx="9448800" cy="609600"/>
          </a:xfrm>
        </p:spPr>
        <p:txBody>
          <a:bodyPr/>
          <a:lstStyle/>
          <a:p>
            <a:r>
              <a:rPr lang="vi-VN" b="0" dirty="0">
                <a:cs typeface="Calibri" panose="020F0502020204030204" pitchFamily="34" charset="0"/>
              </a:rPr>
              <a:t>Cơ hội </a:t>
            </a:r>
            <a:r>
              <a:rPr lang="en-US" b="0" dirty="0" err="1">
                <a:cs typeface="Calibri" panose="020F0502020204030204" pitchFamily="34" charset="0"/>
              </a:rPr>
              <a:t>sử</a:t>
            </a:r>
            <a:r>
              <a:rPr lang="en-US" b="0" dirty="0">
                <a:cs typeface="Calibri" panose="020F0502020204030204" pitchFamily="34" charset="0"/>
              </a:rPr>
              <a:t> </a:t>
            </a:r>
            <a:r>
              <a:rPr lang="en-US" b="0" dirty="0" err="1">
                <a:cs typeface="Calibri" panose="020F0502020204030204" pitchFamily="34" charset="0"/>
              </a:rPr>
              <a:t>dụng</a:t>
            </a:r>
            <a:r>
              <a:rPr lang="en-US" b="0" dirty="0">
                <a:cs typeface="Calibri" panose="020F0502020204030204" pitchFamily="34" charset="0"/>
              </a:rPr>
              <a:t> </a:t>
            </a:r>
            <a:r>
              <a:rPr lang="vi-VN" b="0" dirty="0">
                <a:cs typeface="Calibri" panose="020F0502020204030204" pitchFamily="34" charset="0"/>
              </a:rPr>
              <a:t>i-Tree…</a:t>
            </a:r>
            <a:endParaRPr lang="en-US" b="0" dirty="0"/>
          </a:p>
        </p:txBody>
      </p:sp>
      <p:pic>
        <p:nvPicPr>
          <p:cNvPr id="12" name="Picture 11">
            <a:extLst>
              <a:ext uri="{FF2B5EF4-FFF2-40B4-BE49-F238E27FC236}">
                <a16:creationId xmlns="" xmlns:a16="http://schemas.microsoft.com/office/drawing/2014/main" id="{BA79F0C8-8E2F-4B97-ADD9-C2CBB446EC93}"/>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39448" y="1504105"/>
            <a:ext cx="5734549" cy="3544989"/>
          </a:xfrm>
          <a:prstGeom prst="rect">
            <a:avLst/>
          </a:prstGeom>
          <a:noFill/>
          <a:ln>
            <a:noFill/>
          </a:ln>
          <a:effectLst>
            <a:outerShdw blurRad="50800" dist="38100" dir="2700000" algn="tl" rotWithShape="0">
              <a:prstClr val="black">
                <a:alpha val="40000"/>
              </a:prstClr>
            </a:outerShdw>
          </a:effectLst>
        </p:spPr>
      </p:pic>
      <p:sp>
        <p:nvSpPr>
          <p:cNvPr id="4" name="TextBox 3">
            <a:extLst>
              <a:ext uri="{FF2B5EF4-FFF2-40B4-BE49-F238E27FC236}">
                <a16:creationId xmlns="" xmlns:a16="http://schemas.microsoft.com/office/drawing/2014/main" id="{713E14C2-A850-49FA-B7A5-E7988B0AA674}"/>
              </a:ext>
            </a:extLst>
          </p:cNvPr>
          <p:cNvSpPr txBox="1"/>
          <p:nvPr/>
        </p:nvSpPr>
        <p:spPr>
          <a:xfrm>
            <a:off x="9873504" y="5238479"/>
            <a:ext cx="1800493" cy="230832"/>
          </a:xfrm>
          <a:prstGeom prst="rect">
            <a:avLst/>
          </a:prstGeom>
          <a:noFill/>
        </p:spPr>
        <p:txBody>
          <a:bodyPr wrap="none" rtlCol="0">
            <a:spAutoFit/>
          </a:bodyPr>
          <a:lstStyle/>
          <a:p>
            <a:r>
              <a:rPr lang="en-US" sz="900" i="1" dirty="0"/>
              <a:t>Photo credit – Jenni Garden</a:t>
            </a:r>
          </a:p>
        </p:txBody>
      </p:sp>
    </p:spTree>
    <p:extLst>
      <p:ext uri="{BB962C8B-B14F-4D97-AF65-F5344CB8AC3E}">
        <p14:creationId xmlns:p14="http://schemas.microsoft.com/office/powerpoint/2010/main" val="1454600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152400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cxnSp>
        <p:nvCxnSpPr>
          <p:cNvPr id="2" name="Straight Connector 1"/>
          <p:cNvCxnSpPr/>
          <p:nvPr/>
        </p:nvCxnSpPr>
        <p:spPr bwMode="auto">
          <a:xfrm>
            <a:off x="152400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6146" name="Rectangle 3"/>
          <p:cNvSpPr>
            <a:spLocks noGrp="1" noChangeArrowheads="1"/>
          </p:cNvSpPr>
          <p:nvPr>
            <p:ph type="body" sz="half" idx="1"/>
          </p:nvPr>
        </p:nvSpPr>
        <p:spPr>
          <a:xfrm>
            <a:off x="195615" y="1522255"/>
            <a:ext cx="3417353" cy="4698603"/>
          </a:xfrm>
        </p:spPr>
        <p:txBody>
          <a:bodyPr>
            <a:noAutofit/>
          </a:bodyPr>
          <a:lstStyle/>
          <a:p>
            <a:pPr>
              <a:spcAft>
                <a:spcPts val="1200"/>
              </a:spcAft>
              <a:buFont typeface="Arial" panose="020B0604020202020204" pitchFamily="34" charset="0"/>
              <a:buChar char="•"/>
            </a:pPr>
            <a:r>
              <a:rPr lang="en-US" dirty="0" err="1" smtClean="0"/>
              <a:t>Công</a:t>
            </a:r>
            <a:r>
              <a:rPr lang="en-US" dirty="0" smtClean="0"/>
              <a:t> </a:t>
            </a:r>
            <a:r>
              <a:rPr lang="en-US" dirty="0" err="1" smtClean="0"/>
              <a:t>cụ</a:t>
            </a:r>
            <a:r>
              <a:rPr lang="en-US" dirty="0" smtClean="0"/>
              <a:t> </a:t>
            </a:r>
            <a:r>
              <a:rPr lang="en-US" dirty="0" err="1" smtClean="0"/>
              <a:t>miễn</a:t>
            </a:r>
            <a:r>
              <a:rPr lang="en-US" dirty="0" smtClean="0"/>
              <a:t> </a:t>
            </a:r>
            <a:r>
              <a:rPr lang="en-US" dirty="0" err="1" smtClean="0"/>
              <a:t>phí</a:t>
            </a:r>
            <a:r>
              <a:rPr lang="en-US" dirty="0" smtClean="0"/>
              <a:t> </a:t>
            </a:r>
            <a:r>
              <a:rPr lang="en-US" dirty="0" err="1" smtClean="0"/>
              <a:t>dùng</a:t>
            </a:r>
            <a:r>
              <a:rPr lang="en-US" dirty="0" smtClean="0"/>
              <a:t> </a:t>
            </a:r>
            <a:r>
              <a:rPr lang="en-US" dirty="0" err="1" smtClean="0"/>
              <a:t>để</a:t>
            </a:r>
            <a:r>
              <a:rPr lang="en-US" dirty="0" smtClean="0"/>
              <a:t> </a:t>
            </a:r>
            <a:r>
              <a:rPr lang="en-US" dirty="0" err="1" smtClean="0"/>
              <a:t>ước</a:t>
            </a:r>
            <a:r>
              <a:rPr lang="en-US" dirty="0" smtClean="0"/>
              <a:t> </a:t>
            </a:r>
            <a:r>
              <a:rPr lang="en-US" dirty="0" err="1" smtClean="0"/>
              <a:t>tính</a:t>
            </a:r>
            <a:r>
              <a:rPr lang="en-US" dirty="0" smtClean="0"/>
              <a:t> </a:t>
            </a:r>
            <a:r>
              <a:rPr lang="en-US" dirty="0" err="1" smtClean="0"/>
              <a:t>lợi</a:t>
            </a:r>
            <a:r>
              <a:rPr lang="en-US" dirty="0" smtClean="0"/>
              <a:t> </a:t>
            </a:r>
            <a:r>
              <a:rPr lang="en-US" dirty="0" err="1" smtClean="0"/>
              <a:t>ích</a:t>
            </a:r>
            <a:r>
              <a:rPr lang="en-US" dirty="0" smtClean="0"/>
              <a:t> </a:t>
            </a:r>
            <a:r>
              <a:rPr lang="en-US" dirty="0" err="1" smtClean="0"/>
              <a:t>cây</a:t>
            </a:r>
            <a:r>
              <a:rPr lang="en-US" dirty="0" smtClean="0"/>
              <a:t> </a:t>
            </a:r>
            <a:r>
              <a:rPr lang="en-US" dirty="0" err="1" smtClean="0"/>
              <a:t>xanh</a:t>
            </a:r>
            <a:endParaRPr lang="en-US" dirty="0"/>
          </a:p>
          <a:p>
            <a:pPr>
              <a:spcAft>
                <a:spcPts val="1200"/>
              </a:spcAft>
              <a:buFont typeface="Arial" panose="020B0604020202020204" pitchFamily="34" charset="0"/>
              <a:buChar char="•"/>
            </a:pPr>
            <a:r>
              <a:rPr lang="en-US" dirty="0" err="1" smtClean="0"/>
              <a:t>Xây</a:t>
            </a:r>
            <a:r>
              <a:rPr lang="en-US" dirty="0" smtClean="0"/>
              <a:t> </a:t>
            </a:r>
            <a:r>
              <a:rPr lang="en-US" dirty="0" err="1" smtClean="0"/>
              <a:t>dựng</a:t>
            </a:r>
            <a:r>
              <a:rPr lang="en-US" dirty="0" smtClean="0"/>
              <a:t> </a:t>
            </a:r>
            <a:r>
              <a:rPr lang="en-US" dirty="0" err="1" smtClean="0"/>
              <a:t>trên</a:t>
            </a:r>
            <a:r>
              <a:rPr lang="en-US" dirty="0" smtClean="0"/>
              <a:t> </a:t>
            </a:r>
            <a:r>
              <a:rPr lang="en-US" dirty="0" err="1" smtClean="0"/>
              <a:t>các</a:t>
            </a:r>
            <a:r>
              <a:rPr lang="en-US" dirty="0" smtClean="0"/>
              <a:t> </a:t>
            </a:r>
            <a:r>
              <a:rPr lang="en-US" dirty="0" err="1" smtClean="0"/>
              <a:t>nghiên</a:t>
            </a:r>
            <a:r>
              <a:rPr lang="en-US" dirty="0" smtClean="0"/>
              <a:t> </a:t>
            </a:r>
            <a:r>
              <a:rPr lang="en-US" dirty="0" err="1" smtClean="0"/>
              <a:t>cứu</a:t>
            </a:r>
            <a:r>
              <a:rPr lang="en-US" dirty="0" smtClean="0"/>
              <a:t> </a:t>
            </a:r>
            <a:r>
              <a:rPr lang="en-US" dirty="0" err="1" smtClean="0"/>
              <a:t>khoa</a:t>
            </a:r>
            <a:r>
              <a:rPr lang="en-US" dirty="0" smtClean="0"/>
              <a:t> </a:t>
            </a:r>
            <a:r>
              <a:rPr lang="en-US" dirty="0" err="1" smtClean="0"/>
              <a:t>học</a:t>
            </a:r>
            <a:r>
              <a:rPr lang="en-US" dirty="0" smtClean="0"/>
              <a:t> </a:t>
            </a:r>
            <a:r>
              <a:rPr lang="en-US" dirty="0" err="1" smtClean="0"/>
              <a:t>được</a:t>
            </a:r>
            <a:r>
              <a:rPr lang="en-US" dirty="0" smtClean="0"/>
              <a:t> </a:t>
            </a:r>
            <a:r>
              <a:rPr lang="en-US" dirty="0" err="1" smtClean="0"/>
              <a:t>công</a:t>
            </a:r>
            <a:r>
              <a:rPr lang="en-US" dirty="0" smtClean="0"/>
              <a:t> </a:t>
            </a:r>
            <a:r>
              <a:rPr lang="en-US" dirty="0" err="1" smtClean="0"/>
              <a:t>bố</a:t>
            </a:r>
            <a:endParaRPr lang="en-US" dirty="0"/>
          </a:p>
          <a:p>
            <a:pPr>
              <a:spcAft>
                <a:spcPts val="1200"/>
              </a:spcAft>
              <a:buFont typeface="Arial" panose="020B0604020202020204" pitchFamily="34" charset="0"/>
              <a:buChar char="•"/>
            </a:pPr>
            <a:r>
              <a:rPr lang="en-US" dirty="0" err="1" smtClean="0"/>
              <a:t>Hỗ</a:t>
            </a:r>
            <a:r>
              <a:rPr lang="en-US" dirty="0" smtClean="0"/>
              <a:t> </a:t>
            </a:r>
            <a:r>
              <a:rPr lang="en-US" dirty="0" err="1" smtClean="0"/>
              <a:t>trợ</a:t>
            </a:r>
            <a:r>
              <a:rPr lang="en-US" dirty="0" smtClean="0"/>
              <a:t> </a:t>
            </a:r>
            <a:r>
              <a:rPr lang="en-US" dirty="0" err="1" smtClean="0"/>
              <a:t>về</a:t>
            </a:r>
            <a:r>
              <a:rPr lang="en-US" dirty="0" smtClean="0"/>
              <a:t> </a:t>
            </a:r>
            <a:r>
              <a:rPr lang="en-US" dirty="0" err="1" smtClean="0"/>
              <a:t>kĩ</a:t>
            </a:r>
            <a:r>
              <a:rPr lang="en-US" dirty="0" smtClean="0"/>
              <a:t> </a:t>
            </a:r>
            <a:r>
              <a:rPr lang="en-US" dirty="0" err="1" smtClean="0"/>
              <a:t>thuật</a:t>
            </a:r>
            <a:endParaRPr lang="en-US" dirty="0"/>
          </a:p>
          <a:p>
            <a:pPr>
              <a:spcAft>
                <a:spcPts val="1200"/>
              </a:spcAft>
              <a:buFont typeface="Arial" panose="020B0604020202020204" pitchFamily="34" charset="0"/>
              <a:buChar char="•"/>
            </a:pPr>
            <a:r>
              <a:rPr lang="en-US" dirty="0" err="1" smtClean="0"/>
              <a:t>Liên</a:t>
            </a:r>
            <a:r>
              <a:rPr lang="en-US" dirty="0" smtClean="0"/>
              <a:t> </a:t>
            </a:r>
            <a:r>
              <a:rPr lang="en-US" dirty="0" err="1" smtClean="0"/>
              <a:t>tục</a:t>
            </a:r>
            <a:r>
              <a:rPr lang="en-US" dirty="0" smtClean="0"/>
              <a:t> </a:t>
            </a:r>
            <a:r>
              <a:rPr lang="en-US" dirty="0" err="1" smtClean="0"/>
              <a:t>cập</a:t>
            </a:r>
            <a:r>
              <a:rPr lang="en-US" dirty="0" smtClean="0"/>
              <a:t> </a:t>
            </a:r>
            <a:r>
              <a:rPr lang="en-US" dirty="0" err="1" smtClean="0"/>
              <a:t>nhật</a:t>
            </a:r>
            <a:r>
              <a:rPr lang="en-US" dirty="0" smtClean="0"/>
              <a:t> </a:t>
            </a:r>
            <a:r>
              <a:rPr lang="en-US" dirty="0" err="1" smtClean="0"/>
              <a:t>và</a:t>
            </a:r>
            <a:r>
              <a:rPr lang="en-US" dirty="0" smtClean="0"/>
              <a:t> </a:t>
            </a:r>
            <a:r>
              <a:rPr lang="en-US" dirty="0" err="1" smtClean="0"/>
              <a:t>phát</a:t>
            </a:r>
            <a:r>
              <a:rPr lang="en-US" dirty="0" smtClean="0"/>
              <a:t> </a:t>
            </a:r>
            <a:r>
              <a:rPr lang="en-US" dirty="0" err="1" smtClean="0"/>
              <a:t>triển</a:t>
            </a:r>
            <a:endParaRPr lang="en-US" dirty="0"/>
          </a:p>
        </p:txBody>
      </p:sp>
      <p:sp>
        <p:nvSpPr>
          <p:cNvPr id="6147" name="AutoShape 6"/>
          <p:cNvSpPr>
            <a:spLocks noChangeAspect="1" noChangeArrowheads="1" noTextEdit="1"/>
          </p:cNvSpPr>
          <p:nvPr/>
        </p:nvSpPr>
        <p:spPr bwMode="auto">
          <a:xfrm>
            <a:off x="7296150" y="2171700"/>
            <a:ext cx="1771650"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sz="1350" u="none" kern="0" dirty="0">
              <a:solidFill>
                <a:sysClr val="windowText" lastClr="000000"/>
              </a:solidFill>
            </a:endParaRPr>
          </a:p>
        </p:txBody>
      </p:sp>
      <p:sp>
        <p:nvSpPr>
          <p:cNvPr id="7175" name="Text Box 9"/>
          <p:cNvSpPr txBox="1">
            <a:spLocks noChangeArrowheads="1"/>
          </p:cNvSpPr>
          <p:nvPr/>
        </p:nvSpPr>
        <p:spPr bwMode="auto">
          <a:xfrm>
            <a:off x="3832912" y="5507963"/>
            <a:ext cx="78994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Arial" pitchFamily="34" charset="0"/>
              </a:defRPr>
            </a:lvl1pPr>
            <a:lvl2pPr marL="742950" indent="-285750" eaLnBrk="0" hangingPunct="0">
              <a:defRPr u="sng">
                <a:solidFill>
                  <a:schemeClr val="tx1"/>
                </a:solidFill>
                <a:latin typeface="Arial" pitchFamily="34" charset="0"/>
              </a:defRPr>
            </a:lvl2pPr>
            <a:lvl3pPr marL="1143000" indent="-228600" eaLnBrk="0" hangingPunct="0">
              <a:defRPr u="sng">
                <a:solidFill>
                  <a:schemeClr val="tx1"/>
                </a:solidFill>
                <a:latin typeface="Arial" pitchFamily="34" charset="0"/>
              </a:defRPr>
            </a:lvl3pPr>
            <a:lvl4pPr marL="1600200" indent="-228600" eaLnBrk="0" hangingPunct="0">
              <a:defRPr u="sng">
                <a:solidFill>
                  <a:schemeClr val="tx1"/>
                </a:solidFill>
                <a:latin typeface="Arial" pitchFamily="34" charset="0"/>
              </a:defRPr>
            </a:lvl4pPr>
            <a:lvl5pPr marL="2057400" indent="-228600" eaLnBrk="0" hangingPunct="0">
              <a:defRPr u="sng">
                <a:solidFill>
                  <a:schemeClr val="tx1"/>
                </a:solidFill>
                <a:latin typeface="Arial" pitchFamily="34" charset="0"/>
              </a:defRPr>
            </a:lvl5pPr>
            <a:lvl6pPr marL="2514600" indent="-228600" eaLnBrk="0" fontAlgn="base" hangingPunct="0">
              <a:spcBef>
                <a:spcPct val="0"/>
              </a:spcBef>
              <a:spcAft>
                <a:spcPct val="0"/>
              </a:spcAft>
              <a:defRPr u="sng">
                <a:solidFill>
                  <a:schemeClr val="tx1"/>
                </a:solidFill>
                <a:latin typeface="Arial" pitchFamily="34" charset="0"/>
              </a:defRPr>
            </a:lvl6pPr>
            <a:lvl7pPr marL="2971800" indent="-228600" eaLnBrk="0" fontAlgn="base" hangingPunct="0">
              <a:spcBef>
                <a:spcPct val="0"/>
              </a:spcBef>
              <a:spcAft>
                <a:spcPct val="0"/>
              </a:spcAft>
              <a:defRPr u="sng">
                <a:solidFill>
                  <a:schemeClr val="tx1"/>
                </a:solidFill>
                <a:latin typeface="Arial" pitchFamily="34" charset="0"/>
              </a:defRPr>
            </a:lvl7pPr>
            <a:lvl8pPr marL="3429000" indent="-228600" eaLnBrk="0" fontAlgn="base" hangingPunct="0">
              <a:spcBef>
                <a:spcPct val="0"/>
              </a:spcBef>
              <a:spcAft>
                <a:spcPct val="0"/>
              </a:spcAft>
              <a:defRPr u="sng">
                <a:solidFill>
                  <a:schemeClr val="tx1"/>
                </a:solidFill>
                <a:latin typeface="Arial" pitchFamily="34" charset="0"/>
              </a:defRPr>
            </a:lvl8pPr>
            <a:lvl9pPr marL="3886200" indent="-228600" eaLnBrk="0" fontAlgn="base" hangingPunct="0">
              <a:spcBef>
                <a:spcPct val="0"/>
              </a:spcBef>
              <a:spcAft>
                <a:spcPct val="0"/>
              </a:spcAft>
              <a:defRPr u="sng">
                <a:solidFill>
                  <a:schemeClr val="tx1"/>
                </a:solidFill>
                <a:latin typeface="Arial" pitchFamily="34" charset="0"/>
              </a:defRPr>
            </a:lvl9pPr>
          </a:lstStyle>
          <a:p>
            <a:pPr algn="ctr" eaLnBrk="1" fontAlgn="auto" hangingPunct="1">
              <a:spcBef>
                <a:spcPts val="0"/>
              </a:spcBef>
              <a:spcAft>
                <a:spcPts val="0"/>
              </a:spcAft>
              <a:defRPr/>
            </a:pPr>
            <a:r>
              <a:rPr lang="en-US" sz="2400" b="1" i="1" u="none" kern="0" dirty="0">
                <a:solidFill>
                  <a:srgbClr val="003300"/>
                </a:solidFill>
                <a:latin typeface="Calibri" pitchFamily="34" charset="0"/>
                <a:cs typeface="Calibri" pitchFamily="34" charset="0"/>
              </a:rPr>
              <a:t>“Putting USFS Urban Forest science into the hands of users”</a:t>
            </a:r>
          </a:p>
        </p:txBody>
      </p:sp>
      <p:grpSp>
        <p:nvGrpSpPr>
          <p:cNvPr id="9" name="Group 8"/>
          <p:cNvGrpSpPr/>
          <p:nvPr/>
        </p:nvGrpSpPr>
        <p:grpSpPr>
          <a:xfrm>
            <a:off x="1524001" y="6289676"/>
            <a:ext cx="9074150" cy="576263"/>
            <a:chOff x="219075" y="6289675"/>
            <a:chExt cx="8855075" cy="576263"/>
          </a:xfrm>
        </p:grpSpPr>
        <p:sp>
          <p:nvSpPr>
            <p:cNvPr id="10" name="TextBox 9"/>
            <p:cNvSpPr txBox="1"/>
            <p:nvPr/>
          </p:nvSpPr>
          <p:spPr>
            <a:xfrm>
              <a:off x="219075" y="6289675"/>
              <a:ext cx="8855075" cy="369332"/>
            </a:xfrm>
            <a:prstGeom prst="rect">
              <a:avLst/>
            </a:prstGeom>
            <a:noFill/>
          </p:spPr>
          <p:txBody>
            <a:bodyPr>
              <a:spAutoFit/>
            </a:bodyPr>
            <a:lstStyle/>
            <a:p>
              <a:pPr algn="ctr" fontAlgn="auto">
                <a:spcBef>
                  <a:spcPts val="0"/>
                </a:spcBef>
                <a:spcAft>
                  <a:spcPts val="0"/>
                </a:spcAft>
                <a:buFontTx/>
                <a:buChar char="•"/>
                <a:defRPr/>
              </a:pPr>
              <a:endParaRPr lang="en-US" u="none" kern="0" dirty="0">
                <a:solidFill>
                  <a:sysClr val="windowText" lastClr="000000"/>
                </a:solidFill>
                <a:effectLst>
                  <a:outerShdw blurRad="38100" dist="38100" dir="2700000" algn="tl">
                    <a:srgbClr val="000000">
                      <a:alpha val="43137"/>
                    </a:srgbClr>
                  </a:outerShdw>
                </a:effectLst>
              </a:endParaRPr>
            </a:p>
          </p:txBody>
        </p:sp>
        <p:pic>
          <p:nvPicPr>
            <p:cNvPr id="11" name="Picture 4" descr="C:\A_Davey\iTree\Graphics\new i-Tree logos_files\Partner logos\Partner logos\fs logo.bmp"/>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6388" y="6461125"/>
              <a:ext cx="315912" cy="366713"/>
            </a:xfrm>
            <a:prstGeom prst="rect">
              <a:avLst/>
            </a:prstGeom>
            <a:noFill/>
            <a:ln w="9525">
              <a:noFill/>
              <a:miter lim="800000"/>
              <a:headEnd/>
              <a:tailEnd/>
            </a:ln>
          </p:spPr>
        </p:pic>
        <p:pic>
          <p:nvPicPr>
            <p:cNvPr id="12" name="Picture 5" descr="C:\A_Davey\iTree\Graphics\new i-Tree logos_files\Partner logos\Partner logos\Davlogoc.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600" y="6413500"/>
              <a:ext cx="949325" cy="327025"/>
            </a:xfrm>
            <a:prstGeom prst="rect">
              <a:avLst/>
            </a:prstGeom>
            <a:noFill/>
            <a:ln w="9525">
              <a:noFill/>
              <a:miter lim="800000"/>
              <a:headEnd/>
              <a:tailEnd/>
            </a:ln>
          </p:spPr>
        </p:pic>
        <p:pic>
          <p:nvPicPr>
            <p:cNvPr id="13" name="Picture 6" descr="C:\A_Davey\iTree\Graphics\new i-Tree logos_files\Partner logos\Partner logos\5.1.07revNewADFLogo.jpg"/>
            <p:cNvPicPr>
              <a:picLocks noChangeAspect="1" noChangeArrowheads="1"/>
            </p:cNvPicPr>
            <p:nvPr/>
          </p:nvPicPr>
          <p:blipFill>
            <a:blip r:embed="rId5" cstate="email">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273425" y="6462713"/>
              <a:ext cx="1987550" cy="314325"/>
            </a:xfrm>
            <a:prstGeom prst="rect">
              <a:avLst/>
            </a:prstGeom>
            <a:noFill/>
            <a:ln w="9525">
              <a:noFill/>
              <a:miter lim="800000"/>
              <a:headEnd/>
              <a:tailEnd/>
            </a:ln>
          </p:spPr>
        </p:pic>
        <p:pic>
          <p:nvPicPr>
            <p:cNvPr id="14" name="Picture 7" descr="C:\A_Davey\iTree\Graphics\new i-Tree logos_files\Partner logos\Partner logos\SMA_logo_KO.tif"/>
            <p:cNvPicPr>
              <a:picLocks noChangeAspect="1" noChangeArrowheads="1"/>
            </p:cNvPicPr>
            <p:nvPr/>
          </p:nvPicPr>
          <p:blipFill>
            <a:blip r:embed="rId6" cstate="email">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656263" y="6421438"/>
              <a:ext cx="574675" cy="306387"/>
            </a:xfrm>
            <a:prstGeom prst="rect">
              <a:avLst/>
            </a:prstGeom>
            <a:noFill/>
            <a:ln w="9525">
              <a:noFill/>
              <a:miter lim="800000"/>
              <a:headEnd/>
              <a:tailEnd/>
            </a:ln>
          </p:spPr>
        </p:pic>
        <p:pic>
          <p:nvPicPr>
            <p:cNvPr id="15" name="Picture 8" descr="C:\A_Davey\iTree\Graphics\new i-Tree logos_files\Partner logos\Partner logos\ISA_logo.tif"/>
            <p:cNvPicPr>
              <a:picLocks noChangeAspect="1" noChangeArrowheads="1"/>
            </p:cNvPicPr>
            <p:nvPr/>
          </p:nvPicPr>
          <p:blipFill>
            <a:blip r:embed="rId7" cstate="email">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6724650" y="6462713"/>
              <a:ext cx="393700" cy="288925"/>
            </a:xfrm>
            <a:prstGeom prst="rect">
              <a:avLst/>
            </a:prstGeom>
            <a:noFill/>
            <a:ln w="9525">
              <a:noFill/>
              <a:miter lim="800000"/>
              <a:headEnd/>
              <a:tailEnd/>
            </a:ln>
          </p:spPr>
        </p:pic>
        <p:pic>
          <p:nvPicPr>
            <p:cNvPr id="16" name="Picture 9" descr="C:\A_Davey\iTree\Graphics\new i-Tree logos_files\Partner logos\Partner logos\Casey_Vert-logo-small.JPG"/>
            <p:cNvPicPr>
              <a:picLocks noChangeAspect="1" noChangeArrowheads="1"/>
            </p:cNvPicPr>
            <p:nvPr/>
          </p:nvPicPr>
          <p:blipFill>
            <a:blip r:embed="rId8" cstate="email">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504113" y="6408738"/>
              <a:ext cx="403225" cy="346075"/>
            </a:xfrm>
            <a:prstGeom prst="rect">
              <a:avLst/>
            </a:prstGeom>
            <a:noFill/>
            <a:ln w="9525">
              <a:noFill/>
              <a:miter lim="800000"/>
              <a:headEnd/>
              <a:tailEnd/>
            </a:ln>
          </p:spPr>
        </p:pic>
        <p:grpSp>
          <p:nvGrpSpPr>
            <p:cNvPr id="17" name="Group 19"/>
            <p:cNvGrpSpPr>
              <a:grpSpLocks/>
            </p:cNvGrpSpPr>
            <p:nvPr/>
          </p:nvGrpSpPr>
          <p:grpSpPr bwMode="auto">
            <a:xfrm>
              <a:off x="304800" y="6383338"/>
              <a:ext cx="1143000" cy="482600"/>
              <a:chOff x="457200" y="6372816"/>
              <a:chExt cx="1143385" cy="481900"/>
            </a:xfrm>
          </p:grpSpPr>
          <p:pic>
            <p:nvPicPr>
              <p:cNvPr id="19" name="Picture 2" descr="C:\A_Davey\iTree\Graphics\new i-Tree logos_files\Partner logos\Partner logos\itree_logo.tif"/>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57200" y="6372816"/>
                <a:ext cx="403614" cy="474033"/>
              </a:xfrm>
              <a:prstGeom prst="rect">
                <a:avLst/>
              </a:prstGeom>
              <a:noFill/>
              <a:ln w="9525">
                <a:noFill/>
                <a:miter lim="800000"/>
                <a:headEnd/>
                <a:tailEnd/>
              </a:ln>
            </p:spPr>
          </p:pic>
          <p:sp>
            <p:nvSpPr>
              <p:cNvPr id="20" name="TextBox 21"/>
              <p:cNvSpPr txBox="1">
                <a:spLocks noChangeArrowheads="1"/>
              </p:cNvSpPr>
              <p:nvPr/>
            </p:nvSpPr>
            <p:spPr bwMode="auto">
              <a:xfrm>
                <a:off x="878030" y="6439394"/>
                <a:ext cx="722555" cy="415322"/>
              </a:xfrm>
              <a:prstGeom prst="rect">
                <a:avLst/>
              </a:prstGeom>
              <a:noFill/>
              <a:ln w="9525">
                <a:noFill/>
                <a:miter lim="800000"/>
                <a:headEnd/>
                <a:tailEnd/>
              </a:ln>
            </p:spPr>
            <p:txBody>
              <a:bodyPr>
                <a:spAutoFit/>
              </a:bodyPr>
              <a:lstStyle/>
              <a:p>
                <a:pPr fontAlgn="auto">
                  <a:spcBef>
                    <a:spcPts val="0"/>
                  </a:spcBef>
                  <a:spcAft>
                    <a:spcPts val="0"/>
                  </a:spcAft>
                  <a:defRPr/>
                </a:pPr>
                <a:r>
                  <a:rPr lang="en-US" sz="700" i="1" u="none" kern="0" dirty="0">
                    <a:solidFill>
                      <a:srgbClr val="595959"/>
                    </a:solidFill>
                  </a:rPr>
                  <a:t>i-Tree is a Cooperative Initiative</a:t>
                </a:r>
              </a:p>
            </p:txBody>
          </p:sp>
          <p:sp>
            <p:nvSpPr>
              <p:cNvPr id="21" name="Right Brace 20"/>
              <p:cNvSpPr/>
              <p:nvPr/>
            </p:nvSpPr>
            <p:spPr>
              <a:xfrm flipH="1">
                <a:off x="1487835" y="6498046"/>
                <a:ext cx="77813" cy="301188"/>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kern="0" dirty="0">
                  <a:solidFill>
                    <a:srgbClr val="000000"/>
                  </a:solidFill>
                </a:endParaRPr>
              </a:p>
            </p:txBody>
          </p:sp>
        </p:grpSp>
        <p:pic>
          <p:nvPicPr>
            <p:cNvPr id="18" name="Picture 27"/>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8228013" y="6362700"/>
              <a:ext cx="631825" cy="447675"/>
            </a:xfrm>
            <a:prstGeom prst="rect">
              <a:avLst/>
            </a:prstGeom>
            <a:noFill/>
            <a:ln w="9525">
              <a:noFill/>
              <a:miter lim="800000"/>
              <a:headEnd/>
              <a:tailEnd/>
            </a:ln>
          </p:spPr>
        </p:pic>
      </p:grpSp>
      <p:sp>
        <p:nvSpPr>
          <p:cNvPr id="23" name="Title 1"/>
          <p:cNvSpPr>
            <a:spLocks noGrp="1"/>
          </p:cNvSpPr>
          <p:nvPr>
            <p:ph type="title"/>
          </p:nvPr>
        </p:nvSpPr>
        <p:spPr>
          <a:xfrm>
            <a:off x="371475" y="178182"/>
            <a:ext cx="8382000" cy="609600"/>
          </a:xfrm>
        </p:spPr>
        <p:txBody>
          <a:bodyPr/>
          <a:lstStyle/>
          <a:p>
            <a:r>
              <a:rPr lang="en-US" sz="4000" b="0" dirty="0" err="1" smtClean="0"/>
              <a:t>Giới</a:t>
            </a:r>
            <a:r>
              <a:rPr lang="en-US" sz="4000" b="0" dirty="0" smtClean="0"/>
              <a:t> </a:t>
            </a:r>
            <a:r>
              <a:rPr lang="en-US" sz="4000" b="0" dirty="0" err="1" smtClean="0"/>
              <a:t>thiệu</a:t>
            </a:r>
            <a:r>
              <a:rPr lang="en-US" sz="4000" b="0" dirty="0" smtClean="0"/>
              <a:t> </a:t>
            </a:r>
            <a:r>
              <a:rPr lang="en-US" sz="4000" b="0" dirty="0" err="1" smtClean="0"/>
              <a:t>về</a:t>
            </a:r>
            <a:r>
              <a:rPr lang="en-US" sz="4000" b="0" dirty="0" smtClean="0"/>
              <a:t> i-Tree ECO </a:t>
            </a:r>
            <a:endParaRPr lang="en-US" sz="4000" b="0" i="1" dirty="0"/>
          </a:p>
        </p:txBody>
      </p:sp>
      <p:sp>
        <p:nvSpPr>
          <p:cNvPr id="5" name="TextBox 4">
            <a:extLst>
              <a:ext uri="{FF2B5EF4-FFF2-40B4-BE49-F238E27FC236}">
                <a16:creationId xmlns="" xmlns:a16="http://schemas.microsoft.com/office/drawing/2014/main" id="{BE666D20-AF89-4C94-82CE-324014267E16}"/>
              </a:ext>
            </a:extLst>
          </p:cNvPr>
          <p:cNvSpPr txBox="1"/>
          <p:nvPr/>
        </p:nvSpPr>
        <p:spPr>
          <a:xfrm>
            <a:off x="2642673" y="807888"/>
            <a:ext cx="7906332" cy="400110"/>
          </a:xfrm>
          <a:prstGeom prst="rect">
            <a:avLst/>
          </a:prstGeom>
          <a:noFill/>
        </p:spPr>
        <p:txBody>
          <a:bodyPr wrap="none" rtlCol="0">
            <a:spAutoFit/>
          </a:bodyPr>
          <a:lstStyle/>
          <a:p>
            <a:r>
              <a:rPr lang="en-US" sz="2000" b="1" i="1" dirty="0" err="1" smtClean="0">
                <a:solidFill>
                  <a:srgbClr val="003300"/>
                </a:solidFill>
              </a:rPr>
              <a:t>Công</a:t>
            </a:r>
            <a:r>
              <a:rPr lang="en-US" sz="2000" b="1" i="1" dirty="0" smtClean="0">
                <a:solidFill>
                  <a:srgbClr val="003300"/>
                </a:solidFill>
              </a:rPr>
              <a:t> </a:t>
            </a:r>
            <a:r>
              <a:rPr lang="en-US" sz="2000" b="1" i="1" dirty="0" err="1" smtClean="0">
                <a:solidFill>
                  <a:srgbClr val="003300"/>
                </a:solidFill>
              </a:rPr>
              <a:t>cụ</a:t>
            </a:r>
            <a:r>
              <a:rPr lang="en-US" sz="2000" b="1" i="1" dirty="0" smtClean="0">
                <a:solidFill>
                  <a:srgbClr val="003300"/>
                </a:solidFill>
              </a:rPr>
              <a:t> </a:t>
            </a:r>
            <a:r>
              <a:rPr lang="en-US" sz="2000" b="1" i="1" dirty="0" err="1" smtClean="0">
                <a:solidFill>
                  <a:srgbClr val="003300"/>
                </a:solidFill>
              </a:rPr>
              <a:t>Đánh</a:t>
            </a:r>
            <a:r>
              <a:rPr lang="en-US" sz="2000" b="1" i="1" dirty="0" smtClean="0">
                <a:solidFill>
                  <a:srgbClr val="003300"/>
                </a:solidFill>
              </a:rPr>
              <a:t> </a:t>
            </a:r>
            <a:r>
              <a:rPr lang="en-US" sz="2000" b="1" i="1" dirty="0" err="1" smtClean="0">
                <a:solidFill>
                  <a:srgbClr val="003300"/>
                </a:solidFill>
              </a:rPr>
              <a:t>giá</a:t>
            </a:r>
            <a:r>
              <a:rPr lang="en-US" sz="2000" b="1" i="1" dirty="0" smtClean="0">
                <a:solidFill>
                  <a:srgbClr val="003300"/>
                </a:solidFill>
              </a:rPr>
              <a:t> </a:t>
            </a:r>
            <a:r>
              <a:rPr lang="en-US" sz="2000" b="1" i="1" dirty="0" err="1" smtClean="0">
                <a:solidFill>
                  <a:srgbClr val="003300"/>
                </a:solidFill>
              </a:rPr>
              <a:t>và</a:t>
            </a:r>
            <a:r>
              <a:rPr lang="en-US" sz="2000" b="1" i="1" dirty="0" smtClean="0">
                <a:solidFill>
                  <a:srgbClr val="003300"/>
                </a:solidFill>
              </a:rPr>
              <a:t> </a:t>
            </a:r>
            <a:r>
              <a:rPr lang="en-US" sz="2000" b="1" i="1" dirty="0" err="1" smtClean="0">
                <a:solidFill>
                  <a:srgbClr val="003300"/>
                </a:solidFill>
              </a:rPr>
              <a:t>Quản</a:t>
            </a:r>
            <a:r>
              <a:rPr lang="en-US" sz="2000" b="1" i="1" dirty="0" smtClean="0">
                <a:solidFill>
                  <a:srgbClr val="003300"/>
                </a:solidFill>
              </a:rPr>
              <a:t> </a:t>
            </a:r>
            <a:r>
              <a:rPr lang="en-US" sz="2000" b="1" i="1" dirty="0" err="1" smtClean="0">
                <a:solidFill>
                  <a:srgbClr val="003300"/>
                </a:solidFill>
              </a:rPr>
              <a:t>lý</a:t>
            </a:r>
            <a:r>
              <a:rPr lang="en-US" sz="2000" b="1" i="1" dirty="0" smtClean="0">
                <a:solidFill>
                  <a:srgbClr val="003300"/>
                </a:solidFill>
              </a:rPr>
              <a:t> </a:t>
            </a:r>
            <a:r>
              <a:rPr lang="en-US" sz="2000" b="1" i="1" dirty="0" err="1" smtClean="0">
                <a:solidFill>
                  <a:srgbClr val="003300"/>
                </a:solidFill>
              </a:rPr>
              <a:t>Rừng</a:t>
            </a:r>
            <a:r>
              <a:rPr lang="en-US" sz="2000" b="1" i="1" dirty="0" smtClean="0">
                <a:solidFill>
                  <a:srgbClr val="003300"/>
                </a:solidFill>
              </a:rPr>
              <a:t> </a:t>
            </a:r>
            <a:r>
              <a:rPr lang="en-US" sz="2000" b="1" i="1" dirty="0" err="1" smtClean="0">
                <a:solidFill>
                  <a:srgbClr val="003300"/>
                </a:solidFill>
              </a:rPr>
              <a:t>và</a:t>
            </a:r>
            <a:r>
              <a:rPr lang="en-US" sz="2000" b="1" i="1" dirty="0" smtClean="0">
                <a:solidFill>
                  <a:srgbClr val="003300"/>
                </a:solidFill>
              </a:rPr>
              <a:t> </a:t>
            </a:r>
            <a:r>
              <a:rPr lang="en-US" sz="2000" b="1" i="1" dirty="0" err="1" smtClean="0">
                <a:solidFill>
                  <a:srgbClr val="003300"/>
                </a:solidFill>
              </a:rPr>
              <a:t>Cây</a:t>
            </a:r>
            <a:r>
              <a:rPr lang="en-US" sz="2000" b="1" i="1" dirty="0" smtClean="0">
                <a:solidFill>
                  <a:srgbClr val="003300"/>
                </a:solidFill>
              </a:rPr>
              <a:t> </a:t>
            </a:r>
            <a:r>
              <a:rPr lang="en-US" sz="2000" b="1" i="1" dirty="0" err="1" smtClean="0">
                <a:solidFill>
                  <a:srgbClr val="003300"/>
                </a:solidFill>
              </a:rPr>
              <a:t>xanh</a:t>
            </a:r>
            <a:r>
              <a:rPr lang="en-US" sz="2000" b="1" i="1" dirty="0" smtClean="0">
                <a:solidFill>
                  <a:srgbClr val="003300"/>
                </a:solidFill>
              </a:rPr>
              <a:t> </a:t>
            </a:r>
            <a:r>
              <a:rPr lang="en-US" sz="2000" b="1" i="1" dirty="0" err="1" smtClean="0">
                <a:solidFill>
                  <a:srgbClr val="003300"/>
                </a:solidFill>
              </a:rPr>
              <a:t>đô</a:t>
            </a:r>
            <a:r>
              <a:rPr lang="en-US" sz="2000" b="1" i="1" dirty="0" smtClean="0">
                <a:solidFill>
                  <a:srgbClr val="003300"/>
                </a:solidFill>
              </a:rPr>
              <a:t> </a:t>
            </a:r>
            <a:r>
              <a:rPr lang="en-US" sz="2000" b="1" i="1" dirty="0" err="1" smtClean="0">
                <a:solidFill>
                  <a:srgbClr val="003300"/>
                </a:solidFill>
              </a:rPr>
              <a:t>thị</a:t>
            </a:r>
            <a:endParaRPr lang="en-US" sz="2000" b="1" i="1" dirty="0">
              <a:solidFill>
                <a:srgbClr val="003300"/>
              </a:solidFill>
            </a:endParaRPr>
          </a:p>
        </p:txBody>
      </p:sp>
      <p:sp>
        <p:nvSpPr>
          <p:cNvPr id="7" name="Rectangle 9"/>
          <p:cNvSpPr txBox="1">
            <a:spLocks noChangeArrowheads="1"/>
          </p:cNvSpPr>
          <p:nvPr/>
        </p:nvSpPr>
        <p:spPr bwMode="auto">
          <a:xfrm>
            <a:off x="6810375" y="5002662"/>
            <a:ext cx="2743200" cy="457200"/>
          </a:xfrm>
          <a:prstGeom prst="rect">
            <a:avLst/>
          </a:prstGeom>
          <a:noFill/>
          <a:ln w="9525">
            <a:noFill/>
            <a:miter lim="800000"/>
            <a:headEnd/>
            <a:tailEnd/>
          </a:ln>
          <a:effectLst/>
        </p:spPr>
        <p:txBody>
          <a:bodyPr anchor="b"/>
          <a:lstStyle>
            <a:lvl1pPr algn="l" rtl="0" eaLnBrk="0" fontAlgn="base" hangingPunct="0">
              <a:spcBef>
                <a:spcPct val="0"/>
              </a:spcBef>
              <a:spcAft>
                <a:spcPct val="0"/>
              </a:spcAft>
              <a:defRPr sz="3600" b="1">
                <a:solidFill>
                  <a:srgbClr val="0070C0"/>
                </a:solidFill>
                <a:effectLst>
                  <a:outerShdw blurRad="38100" dist="38100" dir="2700000" algn="tl">
                    <a:srgbClr val="C0C0C0"/>
                  </a:outerShdw>
                </a:effectLst>
                <a:latin typeface="Calibri" pitchFamily="34" charset="0"/>
                <a:ea typeface="+mj-ea"/>
                <a:cs typeface="+mj-cs"/>
              </a:defRPr>
            </a:lvl1pPr>
            <a:lvl2pPr algn="l" rtl="0" eaLnBrk="0" fontAlgn="base" hangingPunct="0">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2pPr>
            <a:lvl3pPr algn="l" rtl="0" eaLnBrk="0" fontAlgn="base" hangingPunct="0">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3pPr>
            <a:lvl4pPr algn="l" rtl="0" eaLnBrk="0" fontAlgn="base" hangingPunct="0">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4pPr>
            <a:lvl5pPr algn="l" rtl="0" eaLnBrk="0" fontAlgn="base" hangingPunct="0">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5pPr>
            <a:lvl6pPr marL="457200" algn="l" rtl="0" fontAlgn="base">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6pPr>
            <a:lvl7pPr marL="914400" algn="l" rtl="0" fontAlgn="base">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7pPr>
            <a:lvl8pPr marL="1371600" algn="l" rtl="0" fontAlgn="base">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8pPr>
            <a:lvl9pPr marL="1828800" algn="l" rtl="0" fontAlgn="base">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9pPr>
          </a:lstStyle>
          <a:p>
            <a:pPr eaLnBrk="1" hangingPunct="1">
              <a:defRPr/>
            </a:pPr>
            <a:r>
              <a:rPr lang="en-US" sz="2400" b="0" u="none" kern="0" dirty="0">
                <a:solidFill>
                  <a:schemeClr val="bg1"/>
                </a:solidFill>
              </a:rPr>
              <a:t>  www.itreetools.org   </a:t>
            </a:r>
          </a:p>
        </p:txBody>
      </p:sp>
      <p:pic>
        <p:nvPicPr>
          <p:cNvPr id="4" name="Picture 3">
            <a:extLst>
              <a:ext uri="{FF2B5EF4-FFF2-40B4-BE49-F238E27FC236}">
                <a16:creationId xmlns="" xmlns:a16="http://schemas.microsoft.com/office/drawing/2014/main" id="{C17BB898-EFDE-4CF7-AB5E-A2E56B5A596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32912" y="1330461"/>
            <a:ext cx="7690258" cy="4021775"/>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 xmlns:a16="http://schemas.microsoft.com/office/drawing/2014/main" id="{7643AF6F-EB99-4291-A7FB-4E61F1117C6E}"/>
              </a:ext>
            </a:extLst>
          </p:cNvPr>
          <p:cNvSpPr txBox="1"/>
          <p:nvPr/>
        </p:nvSpPr>
        <p:spPr>
          <a:xfrm>
            <a:off x="7390151" y="5899064"/>
            <a:ext cx="1189749" cy="307777"/>
          </a:xfrm>
          <a:prstGeom prst="rect">
            <a:avLst/>
          </a:prstGeom>
          <a:noFill/>
        </p:spPr>
        <p:txBody>
          <a:bodyPr wrap="none" rtlCol="0">
            <a:spAutoFit/>
          </a:bodyPr>
          <a:lstStyle/>
          <a:p>
            <a:r>
              <a:rPr lang="en-US" sz="1400" i="1" dirty="0"/>
              <a:t>Since 2006</a:t>
            </a:r>
          </a:p>
        </p:txBody>
      </p:sp>
    </p:spTree>
    <p:extLst>
      <p:ext uri="{BB962C8B-B14F-4D97-AF65-F5344CB8AC3E}">
        <p14:creationId xmlns:p14="http://schemas.microsoft.com/office/powerpoint/2010/main" val="1348449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 xmlns:a16="http://schemas.microsoft.com/office/drawing/2014/main" id="{96A957B3-A968-4B70-B511-02E6AA13C90E}"/>
              </a:ext>
            </a:extLst>
          </p:cNvPr>
          <p:cNvPicPr>
            <a:picLocks noChangeAspect="1"/>
          </p:cNvPicPr>
          <p:nvPr/>
        </p:nvPicPr>
        <p:blipFill>
          <a:blip r:embed="rId3"/>
          <a:stretch>
            <a:fillRect/>
          </a:stretch>
        </p:blipFill>
        <p:spPr>
          <a:xfrm>
            <a:off x="6096000" y="649799"/>
            <a:ext cx="5780559" cy="5678136"/>
          </a:xfrm>
          <a:prstGeom prst="rect">
            <a:avLst/>
          </a:prstGeom>
        </p:spPr>
      </p:pic>
      <p:sp>
        <p:nvSpPr>
          <p:cNvPr id="6" name="Title 1">
            <a:extLst>
              <a:ext uri="{FF2B5EF4-FFF2-40B4-BE49-F238E27FC236}">
                <a16:creationId xmlns="" xmlns:a16="http://schemas.microsoft.com/office/drawing/2014/main" id="{40D17A0B-47CD-410A-A316-0C92A2C6E5B1}"/>
              </a:ext>
            </a:extLst>
          </p:cNvPr>
          <p:cNvSpPr txBox="1">
            <a:spLocks/>
          </p:cNvSpPr>
          <p:nvPr/>
        </p:nvSpPr>
        <p:spPr>
          <a:xfrm>
            <a:off x="315441" y="344999"/>
            <a:ext cx="2646533" cy="609600"/>
          </a:xfrm>
          <a:prstGeom prst="rect">
            <a:avLst/>
          </a:prstGeom>
        </p:spPr>
        <p:txBody>
          <a:bodyPr/>
          <a:lstStyle>
            <a:lvl1pPr algn="l" rtl="0" eaLnBrk="1" fontAlgn="base" hangingPunct="1">
              <a:spcBef>
                <a:spcPct val="0"/>
              </a:spcBef>
              <a:spcAft>
                <a:spcPct val="0"/>
              </a:spcAft>
              <a:defRPr sz="3200" b="1">
                <a:solidFill>
                  <a:srgbClr val="0070C0"/>
                </a:solidFill>
                <a:effectLst/>
                <a:latin typeface="Calibri" pitchFamily="34" charset="0"/>
                <a:ea typeface="+mj-ea"/>
                <a:cs typeface="+mj-cs"/>
              </a:defRPr>
            </a:lvl1pPr>
            <a:lvl2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2pPr>
            <a:lvl3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3pPr>
            <a:lvl4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4pPr>
            <a:lvl5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5pPr>
            <a:lvl6pPr marL="4572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6pPr>
            <a:lvl7pPr marL="9144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7pPr>
            <a:lvl8pPr marL="13716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8pPr>
            <a:lvl9pPr marL="18288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9pPr>
          </a:lstStyle>
          <a:p>
            <a:r>
              <a:rPr lang="en-US" sz="4000" b="0" kern="0" dirty="0" smtClean="0"/>
              <a:t>i-Tree Tools</a:t>
            </a:r>
            <a:endParaRPr lang="en-US" sz="4000" b="0" kern="0" dirty="0"/>
          </a:p>
        </p:txBody>
      </p:sp>
      <p:sp>
        <p:nvSpPr>
          <p:cNvPr id="7" name="TextBox 6">
            <a:extLst>
              <a:ext uri="{FF2B5EF4-FFF2-40B4-BE49-F238E27FC236}">
                <a16:creationId xmlns="" xmlns:a16="http://schemas.microsoft.com/office/drawing/2014/main" id="{3C75F2A2-55C8-421B-9A5B-477D220F3713}"/>
              </a:ext>
            </a:extLst>
          </p:cNvPr>
          <p:cNvSpPr txBox="1"/>
          <p:nvPr/>
        </p:nvSpPr>
        <p:spPr>
          <a:xfrm>
            <a:off x="1108365" y="1419140"/>
            <a:ext cx="3953526"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err="1" smtClean="0">
                <a:latin typeface="Calibri" panose="020F0502020204030204" pitchFamily="34" charset="0"/>
                <a:cs typeface="Calibri" panose="020F0502020204030204" pitchFamily="34" charset="0"/>
              </a:rPr>
              <a:t>Có</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nhiều</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công</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cụ</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khác</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nhau</a:t>
            </a:r>
            <a:endParaRPr lang="en-US"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err="1" smtClean="0">
                <a:latin typeface="Calibri" panose="020F0502020204030204" pitchFamily="34" charset="0"/>
                <a:cs typeface="Calibri" panose="020F0502020204030204" pitchFamily="34" charset="0"/>
              </a:rPr>
              <a:t>Hiện</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tạ</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chỉ</a:t>
            </a:r>
            <a:r>
              <a:rPr lang="en-US" sz="2800" dirty="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có</a:t>
            </a:r>
            <a:r>
              <a:rPr lang="en-US" sz="2800" dirty="0" smtClean="0">
                <a:latin typeface="Calibri" panose="020F0502020204030204" pitchFamily="34" charset="0"/>
                <a:cs typeface="Calibri" panose="020F0502020204030204" pitchFamily="34" charset="0"/>
              </a:rPr>
              <a:t> 3 </a:t>
            </a:r>
            <a:r>
              <a:rPr lang="en-US" sz="2800" dirty="0" err="1" smtClean="0">
                <a:latin typeface="Calibri" panose="020F0502020204030204" pitchFamily="34" charset="0"/>
                <a:cs typeface="Calibri" panose="020F0502020204030204" pitchFamily="34" charset="0"/>
              </a:rPr>
              <a:t>công</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cụ</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được</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dùng</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ngoài</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nước</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Mỹ</a:t>
            </a:r>
            <a:endParaRPr lang="en-US"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Eco, Canopy, </a:t>
            </a:r>
            <a:r>
              <a:rPr lang="en-US" sz="2800" dirty="0" err="1" smtClean="0">
                <a:latin typeface="Calibri" panose="020F0502020204030204" pitchFamily="34" charset="0"/>
                <a:cs typeface="Calibri" panose="020F0502020204030204" pitchFamily="34" charset="0"/>
              </a:rPr>
              <a:t>và</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Database</a:t>
            </a:r>
          </a:p>
        </p:txBody>
      </p:sp>
    </p:spTree>
    <p:extLst>
      <p:ext uri="{BB962C8B-B14F-4D97-AF65-F5344CB8AC3E}">
        <p14:creationId xmlns:p14="http://schemas.microsoft.com/office/powerpoint/2010/main" val="1514467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1476BC9B-7DE5-4955-95E7-C53209C5697C}"/>
              </a:ext>
            </a:extLst>
          </p:cNvPr>
          <p:cNvSpPr/>
          <p:nvPr/>
        </p:nvSpPr>
        <p:spPr bwMode="auto">
          <a:xfrm>
            <a:off x="11196383" y="784556"/>
            <a:ext cx="959400" cy="11677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sng" strike="noStrike" cap="none" normalizeH="0" baseline="0" dirty="0">
              <a:ln>
                <a:noFill/>
              </a:ln>
              <a:solidFill>
                <a:schemeClr val="tx1"/>
              </a:solidFill>
              <a:effectLst/>
              <a:latin typeface="Arial" pitchFamily="34" charset="0"/>
            </a:endParaRPr>
          </a:p>
        </p:txBody>
      </p:sp>
      <p:graphicFrame>
        <p:nvGraphicFramePr>
          <p:cNvPr id="2" name="Diagram 1">
            <a:extLst>
              <a:ext uri="{FF2B5EF4-FFF2-40B4-BE49-F238E27FC236}">
                <a16:creationId xmlns="" xmlns:a16="http://schemas.microsoft.com/office/drawing/2014/main" id="{E6A69991-8C61-463D-9C10-719CA18BE393}"/>
              </a:ext>
            </a:extLst>
          </p:cNvPr>
          <p:cNvGraphicFramePr/>
          <p:nvPr>
            <p:extLst>
              <p:ext uri="{D42A27DB-BD31-4B8C-83A1-F6EECF244321}">
                <p14:modId xmlns:p14="http://schemas.microsoft.com/office/powerpoint/2010/main" val="725983461"/>
              </p:ext>
            </p:extLst>
          </p:nvPr>
        </p:nvGraphicFramePr>
        <p:xfrm>
          <a:off x="257092" y="691792"/>
          <a:ext cx="11621230" cy="6179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 xmlns:a16="http://schemas.microsoft.com/office/drawing/2014/main" id="{52B75F5B-1CED-42DA-99E5-BAACF9975C1E}"/>
              </a:ext>
            </a:extLst>
          </p:cNvPr>
          <p:cNvSpPr txBox="1">
            <a:spLocks/>
          </p:cNvSpPr>
          <p:nvPr/>
        </p:nvSpPr>
        <p:spPr bwMode="auto">
          <a:xfrm>
            <a:off x="397916" y="93219"/>
            <a:ext cx="5132872"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200" b="1">
                <a:solidFill>
                  <a:srgbClr val="0070C0"/>
                </a:solidFill>
                <a:effectLst/>
                <a:latin typeface="Calibri" pitchFamily="34" charset="0"/>
                <a:ea typeface="+mj-ea"/>
                <a:cs typeface="+mj-cs"/>
              </a:defRPr>
            </a:lvl1pPr>
            <a:lvl2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2pPr>
            <a:lvl3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3pPr>
            <a:lvl4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4pPr>
            <a:lvl5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5pPr>
            <a:lvl6pPr marL="4572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6pPr>
            <a:lvl7pPr marL="9144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7pPr>
            <a:lvl8pPr marL="13716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8pPr>
            <a:lvl9pPr marL="18288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9pPr>
          </a:lstStyle>
          <a:p>
            <a:r>
              <a:rPr lang="en-US" b="0" kern="0" dirty="0" err="1"/>
              <a:t>i</a:t>
            </a:r>
            <a:r>
              <a:rPr lang="en-US" b="0" kern="0" dirty="0"/>
              <a:t>-Tree Model Basics: </a:t>
            </a:r>
            <a:r>
              <a:rPr lang="en-US" b="0" dirty="0"/>
              <a:t> </a:t>
            </a:r>
            <a:endParaRPr lang="en-US" b="0" kern="0" dirty="0"/>
          </a:p>
        </p:txBody>
      </p:sp>
    </p:spTree>
    <p:extLst>
      <p:ext uri="{BB962C8B-B14F-4D97-AF65-F5344CB8AC3E}">
        <p14:creationId xmlns:p14="http://schemas.microsoft.com/office/powerpoint/2010/main" val="3548791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8B99EA6-5828-4F3B-8611-E26C123A57F5}"/>
              </a:ext>
            </a:extLst>
          </p:cNvPr>
          <p:cNvSpPr txBox="1"/>
          <p:nvPr/>
        </p:nvSpPr>
        <p:spPr>
          <a:xfrm>
            <a:off x="569651" y="215986"/>
            <a:ext cx="11052697" cy="1384995"/>
          </a:xfrm>
          <a:prstGeom prst="rect">
            <a:avLst/>
          </a:prstGeom>
          <a:noFill/>
        </p:spPr>
        <p:txBody>
          <a:bodyPr wrap="square" rtlCol="0">
            <a:spAutoFit/>
          </a:bodyPr>
          <a:lstStyle/>
          <a:p>
            <a:r>
              <a:rPr lang="vi-VN" sz="2800" dirty="0" smtClean="0">
                <a:latin typeface="Calibri" panose="020F0502020204030204" pitchFamily="34" charset="0"/>
                <a:cs typeface="Calibri" panose="020F0502020204030204" pitchFamily="34" charset="0"/>
              </a:rPr>
              <a:t>i-Tree </a:t>
            </a:r>
            <a:r>
              <a:rPr lang="vi-VN" sz="2800" dirty="0">
                <a:latin typeface="Calibri" panose="020F0502020204030204" pitchFamily="34" charset="0"/>
                <a:cs typeface="Calibri" panose="020F0502020204030204" pitchFamily="34" charset="0"/>
              </a:rPr>
              <a:t>Eco </a:t>
            </a:r>
            <a:r>
              <a:rPr lang="vi-VN" sz="2800" dirty="0" smtClean="0">
                <a:latin typeface="Calibri" panose="020F0502020204030204" pitchFamily="34" charset="0"/>
                <a:cs typeface="Calibri" panose="020F0502020204030204" pitchFamily="34" charset="0"/>
              </a:rPr>
              <a:t>có </a:t>
            </a:r>
            <a:r>
              <a:rPr lang="vi-VN" sz="2800" dirty="0">
                <a:latin typeface="Calibri" panose="020F0502020204030204" pitchFamily="34" charset="0"/>
                <a:cs typeface="Calibri" panose="020F0502020204030204" pitchFamily="34" charset="0"/>
              </a:rPr>
              <a:t>thể được sử dụng để đánh giá các quy mô </a:t>
            </a:r>
            <a:r>
              <a:rPr lang="vi-VN" sz="2800" dirty="0" smtClean="0">
                <a:latin typeface="Calibri" panose="020F0502020204030204" pitchFamily="34" charset="0"/>
                <a:cs typeface="Calibri" panose="020F0502020204030204" pitchFamily="34" charset="0"/>
              </a:rPr>
              <a:t>khác </a:t>
            </a:r>
            <a:r>
              <a:rPr lang="vi-VN" sz="2800" dirty="0">
                <a:latin typeface="Calibri" panose="020F0502020204030204" pitchFamily="34" charset="0"/>
                <a:cs typeface="Calibri" panose="020F0502020204030204" pitchFamily="34" charset="0"/>
              </a:rPr>
              <a:t>nhau, từ vài hecta đến hàng nghìn hecta</a:t>
            </a:r>
            <a:r>
              <a:rPr lang="vi-VN" sz="2800" dirty="0" smtClean="0">
                <a:latin typeface="Calibri" panose="020F0502020204030204" pitchFamily="34" charset="0"/>
                <a:cs typeface="Calibri" panose="020F0502020204030204" pitchFamily="34" charset="0"/>
              </a:rPr>
              <a:t>.</a:t>
            </a:r>
            <a:r>
              <a:rPr lang="en-US" sz="2800" dirty="0" smtClean="0">
                <a:latin typeface="Calibri" panose="020F0502020204030204" pitchFamily="34" charset="0"/>
                <a:cs typeface="Calibri" panose="020F0502020204030204" pitchFamily="34" charset="0"/>
              </a:rPr>
              <a:t> </a:t>
            </a:r>
            <a:r>
              <a:rPr lang="vi-VN" sz="2800" dirty="0" smtClean="0">
                <a:latin typeface="Calibri" panose="020F0502020204030204" pitchFamily="34" charset="0"/>
                <a:cs typeface="Calibri" panose="020F0502020204030204" pitchFamily="34" charset="0"/>
              </a:rPr>
              <a:t>Chẳng </a:t>
            </a:r>
            <a:r>
              <a:rPr lang="vi-VN" sz="2800" dirty="0">
                <a:latin typeface="Calibri" panose="020F0502020204030204" pitchFamily="34" charset="0"/>
                <a:cs typeface="Calibri" panose="020F0502020204030204" pitchFamily="34" charset="0"/>
              </a:rPr>
              <a:t>hạn như một công viên, khu vườn, khuôn viên, khu vực lân cận, thành phố hoặc khu vực.</a:t>
            </a:r>
            <a:endParaRPr lang="en-US" sz="2800" dirty="0">
              <a:latin typeface="Calibri" panose="020F0502020204030204" pitchFamily="34" charset="0"/>
              <a:cs typeface="Calibri" panose="020F0502020204030204" pitchFamily="34" charset="0"/>
            </a:endParaRPr>
          </a:p>
        </p:txBody>
      </p:sp>
      <p:pic>
        <p:nvPicPr>
          <p:cNvPr id="4" name="Picture 3" descr="Map&#10;&#10;Description automatically generated">
            <a:extLst>
              <a:ext uri="{FF2B5EF4-FFF2-40B4-BE49-F238E27FC236}">
                <a16:creationId xmlns="" xmlns:a16="http://schemas.microsoft.com/office/drawing/2014/main" id="{0C89C9E2-69A8-4618-B936-05D880F35C04}"/>
              </a:ext>
            </a:extLst>
          </p:cNvPr>
          <p:cNvPicPr>
            <a:picLocks noChangeAspect="1"/>
          </p:cNvPicPr>
          <p:nvPr/>
        </p:nvPicPr>
        <p:blipFill>
          <a:blip r:embed="rId3"/>
          <a:stretch>
            <a:fillRect/>
          </a:stretch>
        </p:blipFill>
        <p:spPr>
          <a:xfrm>
            <a:off x="803253" y="1766656"/>
            <a:ext cx="3825900" cy="4580877"/>
          </a:xfrm>
          <a:prstGeom prst="rect">
            <a:avLst/>
          </a:prstGeom>
        </p:spPr>
      </p:pic>
      <p:pic>
        <p:nvPicPr>
          <p:cNvPr id="6" name="Picture 5" descr="Map&#10;&#10;Description automatically generated">
            <a:extLst>
              <a:ext uri="{FF2B5EF4-FFF2-40B4-BE49-F238E27FC236}">
                <a16:creationId xmlns="" xmlns:a16="http://schemas.microsoft.com/office/drawing/2014/main" id="{F0BCAD11-B6B1-41AE-9776-091108B8A9FC}"/>
              </a:ext>
            </a:extLst>
          </p:cNvPr>
          <p:cNvPicPr>
            <a:picLocks noChangeAspect="1"/>
          </p:cNvPicPr>
          <p:nvPr/>
        </p:nvPicPr>
        <p:blipFill>
          <a:blip r:embed="rId4"/>
          <a:stretch>
            <a:fillRect/>
          </a:stretch>
        </p:blipFill>
        <p:spPr>
          <a:xfrm>
            <a:off x="5209963" y="1766656"/>
            <a:ext cx="6446971" cy="4580877"/>
          </a:xfrm>
          <a:prstGeom prst="rect">
            <a:avLst/>
          </a:prstGeom>
        </p:spPr>
      </p:pic>
    </p:spTree>
    <p:extLst>
      <p:ext uri="{BB962C8B-B14F-4D97-AF65-F5344CB8AC3E}">
        <p14:creationId xmlns:p14="http://schemas.microsoft.com/office/powerpoint/2010/main" val="460248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err="1" smtClean="0">
                <a:solidFill>
                  <a:srgbClr val="0070C0"/>
                </a:solidFill>
                <a:latin typeface="Calibri" pitchFamily="34" charset="0"/>
              </a:rPr>
              <a:t>Sự</a:t>
            </a:r>
            <a:r>
              <a:rPr lang="en-US" b="0" dirty="0" smtClean="0">
                <a:solidFill>
                  <a:srgbClr val="0070C0"/>
                </a:solidFill>
                <a:latin typeface="Calibri" pitchFamily="34" charset="0"/>
              </a:rPr>
              <a:t> </a:t>
            </a:r>
            <a:r>
              <a:rPr lang="en-US" b="0" dirty="0" err="1" smtClean="0">
                <a:solidFill>
                  <a:srgbClr val="0070C0"/>
                </a:solidFill>
                <a:latin typeface="Calibri" pitchFamily="34" charset="0"/>
              </a:rPr>
              <a:t>phát</a:t>
            </a:r>
            <a:r>
              <a:rPr lang="en-US" b="0" dirty="0" smtClean="0">
                <a:solidFill>
                  <a:srgbClr val="0070C0"/>
                </a:solidFill>
                <a:latin typeface="Calibri" pitchFamily="34" charset="0"/>
              </a:rPr>
              <a:t> </a:t>
            </a:r>
            <a:r>
              <a:rPr lang="en-US" b="0" dirty="0" err="1" smtClean="0">
                <a:solidFill>
                  <a:srgbClr val="0070C0"/>
                </a:solidFill>
                <a:latin typeface="Calibri" pitchFamily="34" charset="0"/>
              </a:rPr>
              <a:t>triển</a:t>
            </a:r>
            <a:r>
              <a:rPr lang="en-US" b="0" dirty="0" smtClean="0">
                <a:solidFill>
                  <a:srgbClr val="0070C0"/>
                </a:solidFill>
                <a:latin typeface="Calibri" pitchFamily="34" charset="0"/>
              </a:rPr>
              <a:t> </a:t>
            </a:r>
            <a:r>
              <a:rPr lang="en-US" b="0" dirty="0" err="1" smtClean="0">
                <a:solidFill>
                  <a:srgbClr val="0070C0"/>
                </a:solidFill>
                <a:latin typeface="Calibri" pitchFamily="34" charset="0"/>
              </a:rPr>
              <a:t>của</a:t>
            </a:r>
            <a:r>
              <a:rPr lang="en-US" b="0" dirty="0" smtClean="0">
                <a:solidFill>
                  <a:srgbClr val="0070C0"/>
                </a:solidFill>
                <a:latin typeface="Calibri" pitchFamily="34" charset="0"/>
              </a:rPr>
              <a:t> i-Tree Eco </a:t>
            </a:r>
            <a:r>
              <a:rPr lang="en-US" b="0" dirty="0" err="1" smtClean="0">
                <a:solidFill>
                  <a:srgbClr val="0070C0"/>
                </a:solidFill>
                <a:latin typeface="Calibri" pitchFamily="34" charset="0"/>
              </a:rPr>
              <a:t>trên</a:t>
            </a:r>
            <a:r>
              <a:rPr lang="en-US" b="0" dirty="0" smtClean="0">
                <a:solidFill>
                  <a:srgbClr val="0070C0"/>
                </a:solidFill>
                <a:latin typeface="Calibri" pitchFamily="34" charset="0"/>
              </a:rPr>
              <a:t> </a:t>
            </a:r>
            <a:r>
              <a:rPr lang="en-US" b="0" dirty="0" err="1" smtClean="0">
                <a:solidFill>
                  <a:srgbClr val="0070C0"/>
                </a:solidFill>
                <a:latin typeface="Calibri" pitchFamily="34" charset="0"/>
              </a:rPr>
              <a:t>toàn</a:t>
            </a:r>
            <a:r>
              <a:rPr lang="en-US" b="0" dirty="0" smtClean="0">
                <a:solidFill>
                  <a:srgbClr val="0070C0"/>
                </a:solidFill>
                <a:latin typeface="Calibri" pitchFamily="34" charset="0"/>
              </a:rPr>
              <a:t> </a:t>
            </a:r>
            <a:r>
              <a:rPr lang="en-US" b="0" dirty="0" err="1" smtClean="0">
                <a:solidFill>
                  <a:srgbClr val="0070C0"/>
                </a:solidFill>
                <a:latin typeface="Calibri" pitchFamily="34" charset="0"/>
              </a:rPr>
              <a:t>thế</a:t>
            </a:r>
            <a:r>
              <a:rPr lang="en-US" b="0" dirty="0" smtClean="0">
                <a:solidFill>
                  <a:srgbClr val="0070C0"/>
                </a:solidFill>
                <a:latin typeface="Calibri" pitchFamily="34" charset="0"/>
              </a:rPr>
              <a:t> </a:t>
            </a:r>
            <a:r>
              <a:rPr lang="en-US" b="0" dirty="0" err="1" smtClean="0">
                <a:solidFill>
                  <a:srgbClr val="0070C0"/>
                </a:solidFill>
                <a:latin typeface="Calibri" pitchFamily="34" charset="0"/>
              </a:rPr>
              <a:t>giớ</a:t>
            </a:r>
            <a:r>
              <a:rPr lang="en-US" b="0" dirty="0" err="1"/>
              <a:t>i</a:t>
            </a:r>
            <a:endParaRPr lang="en-US" b="0" dirty="0">
              <a:solidFill>
                <a:srgbClr val="0070C0"/>
              </a:solidFill>
              <a:latin typeface="Calibri" pitchFamily="34" charset="0"/>
            </a:endParaRPr>
          </a:p>
        </p:txBody>
      </p:sp>
      <p:sp>
        <p:nvSpPr>
          <p:cNvPr id="5" name="Content Placeholder 4">
            <a:extLst>
              <a:ext uri="{FF2B5EF4-FFF2-40B4-BE49-F238E27FC236}">
                <a16:creationId xmlns="" xmlns:a16="http://schemas.microsoft.com/office/drawing/2014/main" id="{90DE7695-A97C-4035-882A-1A56E952EAFF}"/>
              </a:ext>
            </a:extLst>
          </p:cNvPr>
          <p:cNvSpPr>
            <a:spLocks noGrp="1"/>
          </p:cNvSpPr>
          <p:nvPr>
            <p:ph idx="1"/>
          </p:nvPr>
        </p:nvSpPr>
        <p:spPr>
          <a:xfrm>
            <a:off x="4800600" y="5688707"/>
            <a:ext cx="6034456" cy="528727"/>
          </a:xfrm>
        </p:spPr>
        <p:txBody>
          <a:bodyPr vert="horz" lIns="91440" tIns="45720" rIns="91440" bIns="45720" rtlCol="0" anchor="t">
            <a:normAutofit fontScale="70000" lnSpcReduction="20000"/>
          </a:bodyPr>
          <a:lstStyle/>
          <a:p>
            <a:pPr marL="0" indent="0">
              <a:buNone/>
            </a:pPr>
            <a:r>
              <a:rPr lang="en-US" sz="2400" b="1" i="1" dirty="0" err="1" smtClean="0"/>
              <a:t>Khoảng</a:t>
            </a:r>
            <a:r>
              <a:rPr lang="en-US" sz="2400" b="1" i="1" dirty="0" smtClean="0"/>
              <a:t> </a:t>
            </a:r>
            <a:r>
              <a:rPr lang="en-US" sz="2400" b="1" i="1" dirty="0"/>
              <a:t>8,952 </a:t>
            </a:r>
            <a:r>
              <a:rPr lang="en-US" sz="2400" b="1" i="1" dirty="0" err="1" smtClean="0"/>
              <a:t>dự</a:t>
            </a:r>
            <a:r>
              <a:rPr lang="en-US" sz="2400" b="1" i="1" dirty="0" smtClean="0"/>
              <a:t> </a:t>
            </a:r>
            <a:r>
              <a:rPr lang="en-US" sz="2400" b="1" i="1" dirty="0" err="1" smtClean="0"/>
              <a:t>án</a:t>
            </a:r>
            <a:r>
              <a:rPr lang="en-US" sz="2400" b="1" i="1" dirty="0" smtClean="0"/>
              <a:t> i-Tree </a:t>
            </a:r>
            <a:r>
              <a:rPr lang="en-US" sz="2400" b="1" i="1" dirty="0"/>
              <a:t>Eco </a:t>
            </a:r>
            <a:r>
              <a:rPr lang="en-US" sz="2400" b="1" i="1" dirty="0" err="1" smtClean="0"/>
              <a:t>đang</a:t>
            </a:r>
            <a:r>
              <a:rPr lang="en-US" sz="2400" b="1" i="1" dirty="0" smtClean="0"/>
              <a:t> </a:t>
            </a:r>
            <a:r>
              <a:rPr lang="en-US" sz="2400" b="1" i="1" dirty="0" err="1" smtClean="0"/>
              <a:t>phát</a:t>
            </a:r>
            <a:r>
              <a:rPr lang="en-US" sz="2400" b="1" i="1" dirty="0" smtClean="0"/>
              <a:t> </a:t>
            </a:r>
            <a:r>
              <a:rPr lang="en-US" sz="2400" b="1" i="1" dirty="0" err="1" smtClean="0"/>
              <a:t>triển</a:t>
            </a:r>
            <a:r>
              <a:rPr lang="en-US" sz="2400" b="1" i="1" dirty="0" smtClean="0"/>
              <a:t> </a:t>
            </a:r>
            <a:r>
              <a:rPr lang="en-US" sz="2400" b="1" i="1" dirty="0" err="1" smtClean="0"/>
              <a:t>tính</a:t>
            </a:r>
            <a:r>
              <a:rPr lang="en-US" sz="2400" b="1" i="1" dirty="0" smtClean="0"/>
              <a:t> </a:t>
            </a:r>
            <a:r>
              <a:rPr lang="en-US" sz="2400" b="1" i="1" dirty="0" err="1" smtClean="0"/>
              <a:t>đến</a:t>
            </a:r>
            <a:r>
              <a:rPr lang="en-US" sz="2400" b="1" i="1" dirty="0" smtClean="0"/>
              <a:t> </a:t>
            </a:r>
            <a:r>
              <a:rPr lang="en-US" sz="2400" b="1" i="1" dirty="0" smtClean="0"/>
              <a:t>10/2019</a:t>
            </a:r>
            <a:endParaRPr lang="en-US" sz="2400" b="1" i="1" dirty="0"/>
          </a:p>
          <a:p>
            <a:pPr marL="0" indent="0">
              <a:buNone/>
            </a:pPr>
            <a:endParaRPr lang="en-US" dirty="0">
              <a:cs typeface="Calibri"/>
            </a:endParaRPr>
          </a:p>
        </p:txBody>
      </p:sp>
      <p:pic>
        <p:nvPicPr>
          <p:cNvPr id="8" name="Picture 7" descr="A picture containing text, map&#10;&#10;Description automatically generated">
            <a:extLst>
              <a:ext uri="{FF2B5EF4-FFF2-40B4-BE49-F238E27FC236}">
                <a16:creationId xmlns="" xmlns:a16="http://schemas.microsoft.com/office/drawing/2014/main" id="{D18CF5FC-0C28-4A78-BDE2-FC8AF052B7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9615" y="1006614"/>
            <a:ext cx="8509506" cy="4429017"/>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 xmlns:a16="http://schemas.microsoft.com/office/drawing/2014/main" id="{ED782FE1-915A-48CB-A312-CFFC85341AB8}"/>
              </a:ext>
            </a:extLst>
          </p:cNvPr>
          <p:cNvSpPr txBox="1"/>
          <p:nvPr/>
        </p:nvSpPr>
        <p:spPr>
          <a:xfrm>
            <a:off x="94056" y="838200"/>
            <a:ext cx="3852302"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err="1" smtClean="0">
                <a:cs typeface="Calibri"/>
              </a:rPr>
              <a:t>Tích</a:t>
            </a:r>
            <a:r>
              <a:rPr lang="en-US" sz="2000" b="1" dirty="0" smtClean="0">
                <a:cs typeface="Calibri"/>
              </a:rPr>
              <a:t> </a:t>
            </a:r>
            <a:r>
              <a:rPr lang="en-US" sz="2000" b="1" dirty="0" err="1" smtClean="0">
                <a:cs typeface="Calibri"/>
              </a:rPr>
              <a:t>hợp</a:t>
            </a:r>
            <a:r>
              <a:rPr lang="en-US" sz="2000" b="1" dirty="0" smtClean="0">
                <a:cs typeface="Calibri"/>
              </a:rPr>
              <a:t> </a:t>
            </a:r>
            <a:r>
              <a:rPr lang="en-US" sz="2000" b="1" dirty="0" err="1" smtClean="0">
                <a:cs typeface="Calibri"/>
              </a:rPr>
              <a:t>trên</a:t>
            </a:r>
            <a:r>
              <a:rPr lang="en-US" sz="2000" b="1" dirty="0" smtClean="0">
                <a:cs typeface="Calibri"/>
              </a:rPr>
              <a:t> </a:t>
            </a:r>
            <a:r>
              <a:rPr lang="en-US" sz="2000" b="1" dirty="0" err="1" smtClean="0">
                <a:cs typeface="Calibri"/>
              </a:rPr>
              <a:t>toàn</a:t>
            </a:r>
            <a:r>
              <a:rPr lang="en-US" sz="2000" b="1" dirty="0" smtClean="0">
                <a:cs typeface="Calibri"/>
              </a:rPr>
              <a:t> </a:t>
            </a:r>
            <a:r>
              <a:rPr lang="en-US" sz="2000" b="1" dirty="0" err="1" smtClean="0">
                <a:cs typeface="Calibri"/>
              </a:rPr>
              <a:t>lãnh</a:t>
            </a:r>
            <a:r>
              <a:rPr lang="en-US" sz="2000" b="1" dirty="0" smtClean="0">
                <a:cs typeface="Calibri"/>
              </a:rPr>
              <a:t> </a:t>
            </a:r>
            <a:r>
              <a:rPr lang="en-US" sz="2000" b="1" dirty="0" err="1" smtClean="0">
                <a:cs typeface="Calibri"/>
              </a:rPr>
              <a:t>thổ</a:t>
            </a:r>
            <a:endParaRPr lang="en-US" sz="2000" b="1" dirty="0" smtClean="0">
              <a:cs typeface="Calibri"/>
            </a:endParaRPr>
          </a:p>
          <a:p>
            <a:pPr marL="396875" lvl="1" indent="-285750">
              <a:buFont typeface="Arial"/>
              <a:buChar char="•"/>
            </a:pPr>
            <a:r>
              <a:rPr lang="en-US" sz="2000" dirty="0" smtClean="0">
                <a:cs typeface="Calibri"/>
              </a:rPr>
              <a:t>Australia</a:t>
            </a:r>
          </a:p>
          <a:p>
            <a:pPr marL="396875" lvl="1" indent="-285750">
              <a:buFont typeface="Arial"/>
              <a:buChar char="•"/>
            </a:pPr>
            <a:r>
              <a:rPr lang="en-US" sz="2000" dirty="0" smtClean="0">
                <a:cs typeface="Calibri"/>
              </a:rPr>
              <a:t>Canada</a:t>
            </a:r>
            <a:endParaRPr lang="en-US" dirty="0" smtClean="0">
              <a:cs typeface="Calibri"/>
            </a:endParaRPr>
          </a:p>
          <a:p>
            <a:pPr marL="396875" lvl="1" indent="-285750">
              <a:buFont typeface="Arial"/>
              <a:buChar char="•"/>
            </a:pPr>
            <a:r>
              <a:rPr lang="en-US" sz="2000" dirty="0" smtClean="0">
                <a:cs typeface="Calibri"/>
              </a:rPr>
              <a:t>Colombia</a:t>
            </a:r>
          </a:p>
          <a:p>
            <a:pPr marL="396875" lvl="1" indent="-285750">
              <a:buFont typeface="Arial"/>
              <a:buChar char="•"/>
            </a:pPr>
            <a:r>
              <a:rPr lang="en-US" sz="2000" dirty="0" smtClean="0">
                <a:cs typeface="Calibri"/>
              </a:rPr>
              <a:t>European Union</a:t>
            </a:r>
          </a:p>
          <a:p>
            <a:pPr marL="396875" lvl="1" indent="-285750">
              <a:buFont typeface="Arial"/>
              <a:buChar char="•"/>
            </a:pPr>
            <a:r>
              <a:rPr lang="en-US" sz="2000" dirty="0" smtClean="0">
                <a:cs typeface="Calibri"/>
              </a:rPr>
              <a:t>Mexico</a:t>
            </a:r>
          </a:p>
          <a:p>
            <a:pPr marL="396875" lvl="1" indent="-285750">
              <a:buFont typeface="Arial"/>
              <a:buChar char="•"/>
            </a:pPr>
            <a:r>
              <a:rPr lang="en-US" sz="2000" dirty="0" smtClean="0">
                <a:cs typeface="Calibri"/>
              </a:rPr>
              <a:t>South Korea</a:t>
            </a:r>
            <a:endParaRPr lang="en-US" sz="2000" b="1" dirty="0" smtClean="0">
              <a:cs typeface="Calibri"/>
            </a:endParaRPr>
          </a:p>
          <a:p>
            <a:pPr marL="396875" lvl="1" indent="-285750">
              <a:buFont typeface="Arial"/>
              <a:buChar char="•"/>
            </a:pPr>
            <a:r>
              <a:rPr lang="en-US" sz="2000" dirty="0" smtClean="0">
                <a:cs typeface="Calibri"/>
              </a:rPr>
              <a:t>United Kingdom</a:t>
            </a:r>
          </a:p>
          <a:p>
            <a:pPr lvl="1"/>
            <a:endParaRPr lang="en-US" sz="2000" b="1" dirty="0" smtClean="0">
              <a:cs typeface="Calibri"/>
            </a:endParaRPr>
          </a:p>
          <a:p>
            <a:r>
              <a:rPr lang="en-US" sz="2000" b="1" dirty="0" err="1" smtClean="0">
                <a:cs typeface="Calibri"/>
              </a:rPr>
              <a:t>Đang</a:t>
            </a:r>
            <a:r>
              <a:rPr lang="en-US" sz="2000" b="1" dirty="0" smtClean="0">
                <a:cs typeface="Calibri"/>
              </a:rPr>
              <a:t> </a:t>
            </a:r>
            <a:r>
              <a:rPr lang="en-US" sz="2000" b="1" dirty="0" err="1" smtClean="0">
                <a:cs typeface="Calibri"/>
              </a:rPr>
              <a:t>phát</a:t>
            </a:r>
            <a:r>
              <a:rPr lang="en-US" sz="2000" b="1" dirty="0" smtClean="0">
                <a:cs typeface="Calibri"/>
              </a:rPr>
              <a:t> </a:t>
            </a:r>
            <a:r>
              <a:rPr lang="en-US" sz="2000" b="1" dirty="0" err="1" smtClean="0">
                <a:cs typeface="Calibri"/>
              </a:rPr>
              <a:t>triển</a:t>
            </a:r>
            <a:endParaRPr lang="en-US" sz="2000" b="1" dirty="0" smtClean="0">
              <a:cs typeface="Calibri"/>
            </a:endParaRPr>
          </a:p>
          <a:p>
            <a:pPr marL="111125" lvl="1"/>
            <a:r>
              <a:rPr lang="en-US" sz="2000" dirty="0" err="1" smtClean="0">
                <a:solidFill>
                  <a:srgbClr val="0033CC"/>
                </a:solidFill>
                <a:cs typeface="Calibri"/>
              </a:rPr>
              <a:t>Trên</a:t>
            </a:r>
            <a:r>
              <a:rPr lang="en-US" sz="2000" dirty="0" smtClean="0">
                <a:solidFill>
                  <a:srgbClr val="0033CC"/>
                </a:solidFill>
                <a:cs typeface="Calibri"/>
              </a:rPr>
              <a:t> 90 </a:t>
            </a:r>
            <a:r>
              <a:rPr lang="en-US" sz="2000" dirty="0" err="1" smtClean="0">
                <a:solidFill>
                  <a:srgbClr val="0033CC"/>
                </a:solidFill>
                <a:cs typeface="Calibri"/>
              </a:rPr>
              <a:t>thành</a:t>
            </a:r>
            <a:r>
              <a:rPr lang="en-US" sz="2000" dirty="0" smtClean="0">
                <a:solidFill>
                  <a:srgbClr val="0033CC"/>
                </a:solidFill>
                <a:cs typeface="Calibri"/>
              </a:rPr>
              <a:t> </a:t>
            </a:r>
            <a:r>
              <a:rPr lang="en-US" sz="2000" dirty="0" err="1" smtClean="0">
                <a:solidFill>
                  <a:srgbClr val="0033CC"/>
                </a:solidFill>
                <a:cs typeface="Calibri"/>
              </a:rPr>
              <a:t>phố</a:t>
            </a:r>
            <a:r>
              <a:rPr lang="en-US" sz="2000" dirty="0" smtClean="0">
                <a:solidFill>
                  <a:srgbClr val="0033CC"/>
                </a:solidFill>
                <a:cs typeface="Calibri"/>
              </a:rPr>
              <a:t>:</a:t>
            </a:r>
            <a:endParaRPr lang="en-US" dirty="0" smtClean="0">
              <a:solidFill>
                <a:srgbClr val="0033CC"/>
              </a:solidFill>
            </a:endParaRPr>
          </a:p>
          <a:p>
            <a:pPr marL="285750" indent="-285750">
              <a:buFont typeface="Arial"/>
              <a:buChar char="•"/>
            </a:pPr>
            <a:r>
              <a:rPr lang="en-US" sz="2000" dirty="0" smtClean="0">
                <a:cs typeface="Calibri"/>
              </a:rPr>
              <a:t>New Delhi, India</a:t>
            </a:r>
          </a:p>
          <a:p>
            <a:pPr marL="285750" indent="-285750">
              <a:buFont typeface="Arial"/>
              <a:buChar char="•"/>
            </a:pPr>
            <a:r>
              <a:rPr lang="en-US" sz="2000" dirty="0" smtClean="0">
                <a:cs typeface="Calibri"/>
              </a:rPr>
              <a:t>Montevideo, Uruguay</a:t>
            </a:r>
          </a:p>
          <a:p>
            <a:pPr marL="285750" indent="-285750">
              <a:buFont typeface="Arial"/>
              <a:buChar char="•"/>
            </a:pPr>
            <a:r>
              <a:rPr lang="en-US" sz="2000" dirty="0" smtClean="0">
                <a:cs typeface="Calibri"/>
              </a:rPr>
              <a:t>Sao Paulo, Brazil</a:t>
            </a:r>
          </a:p>
          <a:p>
            <a:pPr marL="285750" indent="-285750">
              <a:buFont typeface="Arial"/>
              <a:buChar char="•"/>
            </a:pPr>
            <a:r>
              <a:rPr lang="en-US" sz="2000" dirty="0" err="1" smtClean="0">
                <a:cs typeface="Calibri"/>
              </a:rPr>
              <a:t>Adama</a:t>
            </a:r>
            <a:r>
              <a:rPr lang="en-US" sz="2000" dirty="0" smtClean="0">
                <a:cs typeface="Calibri"/>
              </a:rPr>
              <a:t>, Ethiopia</a:t>
            </a:r>
          </a:p>
          <a:p>
            <a:pPr marL="285750" indent="-285750">
              <a:buFont typeface="Arial"/>
              <a:buChar char="•"/>
            </a:pPr>
            <a:r>
              <a:rPr lang="en-US" sz="2000" dirty="0" smtClean="0">
                <a:cs typeface="Calibri"/>
              </a:rPr>
              <a:t>HCM, HN, ĐN, Vietnam</a:t>
            </a:r>
          </a:p>
          <a:p>
            <a:pPr marL="742950" lvl="1" indent="-285750">
              <a:buFont typeface="Arial"/>
              <a:buChar char="•"/>
            </a:pPr>
            <a:endParaRPr lang="en-US" sz="2000" dirty="0">
              <a:cs typeface="Calibri"/>
            </a:endParaRPr>
          </a:p>
        </p:txBody>
      </p:sp>
      <p:sp>
        <p:nvSpPr>
          <p:cNvPr id="6" name="Content Placeholder 4">
            <a:extLst>
              <a:ext uri="{FF2B5EF4-FFF2-40B4-BE49-F238E27FC236}">
                <a16:creationId xmlns="" xmlns:a16="http://schemas.microsoft.com/office/drawing/2014/main" id="{92EC9495-8A2F-4542-BA5C-EE9B206DD62A}"/>
              </a:ext>
            </a:extLst>
          </p:cNvPr>
          <p:cNvSpPr txBox="1">
            <a:spLocks/>
          </p:cNvSpPr>
          <p:nvPr/>
        </p:nvSpPr>
        <p:spPr>
          <a:xfrm>
            <a:off x="292557" y="1258462"/>
            <a:ext cx="2463476" cy="46099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b="1" dirty="0">
              <a:cs typeface="Calibri"/>
            </a:endParaRPr>
          </a:p>
          <a:p>
            <a:pPr marL="0" indent="0">
              <a:buFont typeface="Arial" panose="020B0604020202020204" pitchFamily="34" charset="0"/>
              <a:buNone/>
            </a:pPr>
            <a:endParaRPr lang="en-US" dirty="0">
              <a:cs typeface="Calibri"/>
            </a:endParaRPr>
          </a:p>
        </p:txBody>
      </p:sp>
    </p:spTree>
    <p:extLst>
      <p:ext uri="{BB962C8B-B14F-4D97-AF65-F5344CB8AC3E}">
        <p14:creationId xmlns:p14="http://schemas.microsoft.com/office/powerpoint/2010/main" val="29125340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32634" y="819150"/>
            <a:ext cx="5904960" cy="5562600"/>
          </a:xfrm>
          <a:prstGeom prst="rect">
            <a:avLst/>
          </a:prstGeom>
        </p:spPr>
        <p:txBody>
          <a:bodyPr vert="horz" lIns="84406" tIns="42203" rIns="84406" bIns="42203"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vi-VN" sz="2400" dirty="0" smtClean="0">
                <a:solidFill>
                  <a:srgbClr val="000000"/>
                </a:solidFill>
                <a:latin typeface="Calibri" panose="020F0502020204030204" pitchFamily="34" charset="0"/>
                <a:cs typeface="Calibri" panose="020F0502020204030204" pitchFamily="34" charset="0"/>
              </a:rPr>
              <a:t>Công </a:t>
            </a:r>
            <a:r>
              <a:rPr lang="vi-VN" sz="2400" dirty="0">
                <a:solidFill>
                  <a:srgbClr val="000000"/>
                </a:solidFill>
                <a:latin typeface="Calibri" panose="020F0502020204030204" pitchFamily="34" charset="0"/>
                <a:cs typeface="Calibri" panose="020F0502020204030204" pitchFamily="34" charset="0"/>
              </a:rPr>
              <a:t>cụ đánh giá rừng và cây dựa trên </a:t>
            </a:r>
            <a:r>
              <a:rPr lang="vi-VN" sz="2400" dirty="0" smtClean="0">
                <a:solidFill>
                  <a:srgbClr val="000000"/>
                </a:solidFill>
                <a:latin typeface="Calibri" panose="020F0502020204030204" pitchFamily="34" charset="0"/>
                <a:cs typeface="Calibri" panose="020F0502020204030204" pitchFamily="34" charset="0"/>
              </a:rPr>
              <a:t>thực</a:t>
            </a:r>
            <a:r>
              <a:rPr lang="en-US" sz="2400" dirty="0">
                <a:solidFill>
                  <a:srgbClr val="000000"/>
                </a:solidFill>
                <a:latin typeface="Calibri" panose="020F0502020204030204" pitchFamily="34" charset="0"/>
                <a:cs typeface="Calibri" panose="020F0502020204030204" pitchFamily="34" charset="0"/>
              </a:rPr>
              <a:t> </a:t>
            </a:r>
            <a:r>
              <a:rPr lang="en-US" sz="2400" dirty="0" err="1" smtClean="0">
                <a:solidFill>
                  <a:srgbClr val="000000"/>
                </a:solidFill>
                <a:latin typeface="Calibri" panose="020F0502020204030204" pitchFamily="34" charset="0"/>
                <a:cs typeface="Calibri" panose="020F0502020204030204" pitchFamily="34" charset="0"/>
              </a:rPr>
              <a:t>địa</a:t>
            </a:r>
            <a:endParaRPr lang="vi-VN" sz="2400" dirty="0">
              <a:solidFill>
                <a:srgbClr val="000000"/>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lvl="0">
              <a:defRPr/>
            </a:pPr>
            <a:r>
              <a:rPr lang="vi-VN" sz="2400" dirty="0">
                <a:solidFill>
                  <a:srgbClr val="000000"/>
                </a:solidFill>
                <a:latin typeface="Calibri" panose="020F0502020204030204" pitchFamily="34" charset="0"/>
                <a:cs typeface="Calibri" panose="020F0502020204030204" pitchFamily="34" charset="0"/>
              </a:rPr>
              <a:t>Phần mềm mô hình hóa </a:t>
            </a:r>
            <a:r>
              <a:rPr lang="vi-VN" sz="2400" dirty="0" smtClean="0">
                <a:solidFill>
                  <a:srgbClr val="000000"/>
                </a:solidFill>
                <a:latin typeface="Calibri" panose="020F0502020204030204" pitchFamily="34" charset="0"/>
                <a:cs typeface="Calibri" panose="020F0502020204030204" pitchFamily="34" charset="0"/>
              </a:rPr>
              <a:t>dựa trên</a:t>
            </a:r>
            <a:r>
              <a:rPr lang="en-US" sz="2400" dirty="0" smtClean="0">
                <a:solidFill>
                  <a:srgbClr val="000000"/>
                </a:solidFill>
                <a:latin typeface="Calibri" panose="020F0502020204030204" pitchFamily="34" charset="0"/>
                <a:cs typeface="Calibri" panose="020F0502020204030204" pitchFamily="34" charset="0"/>
              </a:rPr>
              <a:t> </a:t>
            </a:r>
            <a:r>
              <a:rPr lang="en-US" sz="2400" dirty="0" err="1" smtClean="0">
                <a:solidFill>
                  <a:srgbClr val="000000"/>
                </a:solidFill>
                <a:latin typeface="Calibri" panose="020F0502020204030204" pitchFamily="34" charset="0"/>
                <a:cs typeface="Calibri" panose="020F0502020204030204" pitchFamily="34" charset="0"/>
              </a:rPr>
              <a:t>nghiên</a:t>
            </a:r>
            <a:r>
              <a:rPr lang="en-US" sz="2400" dirty="0" smtClean="0">
                <a:solidFill>
                  <a:srgbClr val="000000"/>
                </a:solidFill>
                <a:latin typeface="Calibri" panose="020F0502020204030204" pitchFamily="34" charset="0"/>
                <a:cs typeface="Calibri" panose="020F0502020204030204" pitchFamily="34" charset="0"/>
              </a:rPr>
              <a:t> </a:t>
            </a:r>
            <a:r>
              <a:rPr lang="en-US" sz="2400" dirty="0" err="1" smtClean="0">
                <a:solidFill>
                  <a:srgbClr val="000000"/>
                </a:solidFill>
                <a:latin typeface="Calibri" panose="020F0502020204030204" pitchFamily="34" charset="0"/>
                <a:cs typeface="Calibri" panose="020F0502020204030204" pitchFamily="34" charset="0"/>
              </a:rPr>
              <a:t>cứu</a:t>
            </a:r>
            <a:r>
              <a:rPr lang="vi-VN" sz="2400" dirty="0" smtClean="0">
                <a:solidFill>
                  <a:srgbClr val="000000"/>
                </a:solidFill>
                <a:latin typeface="Calibri" panose="020F0502020204030204" pitchFamily="34" charset="0"/>
                <a:cs typeface="Calibri" panose="020F0502020204030204" pitchFamily="34" charset="0"/>
              </a:rPr>
              <a:t> </a:t>
            </a:r>
            <a:r>
              <a:rPr lang="vi-VN" sz="2400" dirty="0">
                <a:solidFill>
                  <a:srgbClr val="000000"/>
                </a:solidFill>
                <a:latin typeface="Calibri" panose="020F0502020204030204" pitchFamily="34" charset="0"/>
                <a:cs typeface="Calibri" panose="020F0502020204030204" pitchFamily="34" charset="0"/>
              </a:rPr>
              <a:t>khoa học mới </a:t>
            </a:r>
            <a:r>
              <a:rPr lang="vi-VN" sz="2400" dirty="0" smtClean="0">
                <a:solidFill>
                  <a:srgbClr val="000000"/>
                </a:solidFill>
                <a:latin typeface="Calibri" panose="020F0502020204030204" pitchFamily="34" charset="0"/>
                <a:cs typeface="Calibri" panose="020F0502020204030204" pitchFamily="34" charset="0"/>
              </a:rPr>
              <a:t>nhất</a:t>
            </a:r>
            <a:endParaRPr lang="en-US" sz="2400" dirty="0" smtClean="0">
              <a:solidFill>
                <a:srgbClr val="000000"/>
              </a:solidFill>
              <a:latin typeface="Calibri" panose="020F0502020204030204" pitchFamily="34" charset="0"/>
              <a:cs typeface="Calibri" panose="020F0502020204030204" pitchFamily="34" charset="0"/>
            </a:endParaRPr>
          </a:p>
          <a:p>
            <a:pPr lvl="0">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lvl="0">
              <a:defRPr/>
            </a:pPr>
            <a:r>
              <a:rPr lang="vi-VN" sz="2400" dirty="0" smtClean="0">
                <a:solidFill>
                  <a:srgbClr val="000000"/>
                </a:solidFill>
                <a:latin typeface="Calibri" panose="020F0502020204030204" pitchFamily="34" charset="0"/>
                <a:cs typeface="Calibri" panose="020F0502020204030204" pitchFamily="34" charset="0"/>
              </a:rPr>
              <a:t>Eco </a:t>
            </a:r>
            <a:r>
              <a:rPr lang="en-US" sz="2400" dirty="0" err="1" smtClean="0">
                <a:solidFill>
                  <a:srgbClr val="000000"/>
                </a:solidFill>
                <a:latin typeface="Calibri" panose="020F0502020204030204" pitchFamily="34" charset="0"/>
                <a:cs typeface="Calibri" panose="020F0502020204030204" pitchFamily="34" charset="0"/>
              </a:rPr>
              <a:t>được</a:t>
            </a:r>
            <a:r>
              <a:rPr lang="en-US" sz="2400" dirty="0" smtClean="0">
                <a:solidFill>
                  <a:srgbClr val="000000"/>
                </a:solidFill>
                <a:latin typeface="Calibri" panose="020F0502020204030204" pitchFamily="34" charset="0"/>
                <a:cs typeface="Calibri" panose="020F0502020204030204" pitchFamily="34" charset="0"/>
              </a:rPr>
              <a:t> </a:t>
            </a:r>
            <a:r>
              <a:rPr lang="en-US" sz="2400" dirty="0" err="1" smtClean="0">
                <a:solidFill>
                  <a:srgbClr val="000000"/>
                </a:solidFill>
                <a:latin typeface="Calibri" panose="020F0502020204030204" pitchFamily="34" charset="0"/>
                <a:cs typeface="Calibri" panose="020F0502020204030204" pitchFamily="34" charset="0"/>
              </a:rPr>
              <a:t>coi</a:t>
            </a:r>
            <a:r>
              <a:rPr lang="en-US" sz="2400" dirty="0">
                <a:solidFill>
                  <a:srgbClr val="000000"/>
                </a:solidFill>
                <a:latin typeface="Calibri" panose="020F0502020204030204" pitchFamily="34" charset="0"/>
                <a:cs typeface="Calibri" panose="020F0502020204030204" pitchFamily="34" charset="0"/>
              </a:rPr>
              <a:t> </a:t>
            </a:r>
            <a:r>
              <a:rPr lang="vi-VN" sz="2400" dirty="0" smtClean="0">
                <a:solidFill>
                  <a:srgbClr val="000000"/>
                </a:solidFill>
                <a:latin typeface="Calibri" panose="020F0502020204030204" pitchFamily="34" charset="0"/>
                <a:cs typeface="Calibri" panose="020F0502020204030204" pitchFamily="34" charset="0"/>
              </a:rPr>
              <a:t>là “</a:t>
            </a:r>
            <a:r>
              <a:rPr lang="en-US" sz="2400" dirty="0" err="1" smtClean="0">
                <a:solidFill>
                  <a:srgbClr val="000000"/>
                </a:solidFill>
                <a:latin typeface="Calibri" panose="020F0502020204030204" pitchFamily="34" charset="0"/>
                <a:cs typeface="Calibri" panose="020F0502020204030204" pitchFamily="34" charset="0"/>
              </a:rPr>
              <a:t>nền</a:t>
            </a:r>
            <a:r>
              <a:rPr lang="en-US" sz="2400" dirty="0" smtClean="0">
                <a:solidFill>
                  <a:srgbClr val="000000"/>
                </a:solidFill>
                <a:latin typeface="Calibri" panose="020F0502020204030204" pitchFamily="34" charset="0"/>
                <a:cs typeface="Calibri" panose="020F0502020204030204" pitchFamily="34" charset="0"/>
              </a:rPr>
              <a:t> </a:t>
            </a:r>
            <a:r>
              <a:rPr lang="en-US" sz="2400" dirty="0" err="1" smtClean="0">
                <a:solidFill>
                  <a:srgbClr val="000000"/>
                </a:solidFill>
                <a:latin typeface="Calibri" panose="020F0502020204030204" pitchFamily="34" charset="0"/>
                <a:cs typeface="Calibri" panose="020F0502020204030204" pitchFamily="34" charset="0"/>
              </a:rPr>
              <a:t>tảng</a:t>
            </a:r>
            <a:r>
              <a:rPr lang="vi-VN" sz="2400" dirty="0" smtClean="0">
                <a:solidFill>
                  <a:srgbClr val="000000"/>
                </a:solidFill>
                <a:latin typeface="Calibri" panose="020F0502020204030204" pitchFamily="34" charset="0"/>
                <a:cs typeface="Calibri" panose="020F0502020204030204" pitchFamily="34" charset="0"/>
              </a:rPr>
              <a:t>”</a:t>
            </a:r>
            <a:r>
              <a:rPr lang="en-US" sz="2400" dirty="0" smtClean="0">
                <a:solidFill>
                  <a:srgbClr val="000000"/>
                </a:solidFill>
                <a:latin typeface="Calibri" panose="020F0502020204030204" pitchFamily="34" charset="0"/>
                <a:cs typeface="Calibri" panose="020F0502020204030204" pitchFamily="34" charset="0"/>
              </a:rPr>
              <a:t>, </a:t>
            </a:r>
            <a:r>
              <a:rPr lang="en-US" sz="2400" dirty="0" err="1" smtClean="0">
                <a:solidFill>
                  <a:srgbClr val="000000"/>
                </a:solidFill>
                <a:latin typeface="Calibri" panose="020F0502020204030204" pitchFamily="34" charset="0"/>
                <a:cs typeface="Calibri" panose="020F0502020204030204" pitchFamily="34" charset="0"/>
              </a:rPr>
              <a:t>là</a:t>
            </a:r>
            <a:r>
              <a:rPr lang="vi-VN" sz="2400" dirty="0" smtClean="0">
                <a:solidFill>
                  <a:srgbClr val="000000"/>
                </a:solidFill>
                <a:latin typeface="Calibri" panose="020F0502020204030204" pitchFamily="34" charset="0"/>
                <a:cs typeface="Calibri" panose="020F0502020204030204" pitchFamily="34" charset="0"/>
              </a:rPr>
              <a:t> </a:t>
            </a:r>
            <a:r>
              <a:rPr lang="vi-VN" sz="2400" dirty="0">
                <a:solidFill>
                  <a:srgbClr val="000000"/>
                </a:solidFill>
                <a:latin typeface="Calibri" panose="020F0502020204030204" pitchFamily="34" charset="0"/>
                <a:cs typeface="Calibri" panose="020F0502020204030204" pitchFamily="34" charset="0"/>
              </a:rPr>
              <a:t>bộ xử lý cơ bản </a:t>
            </a:r>
            <a:r>
              <a:rPr lang="en-US" sz="2400" dirty="0" err="1" smtClean="0">
                <a:solidFill>
                  <a:srgbClr val="000000"/>
                </a:solidFill>
                <a:latin typeface="Calibri" panose="020F0502020204030204" pitchFamily="34" charset="0"/>
                <a:cs typeface="Calibri" panose="020F0502020204030204" pitchFamily="34" charset="0"/>
              </a:rPr>
              <a:t>cho</a:t>
            </a:r>
            <a:r>
              <a:rPr lang="vi-VN" sz="2400" dirty="0" smtClean="0">
                <a:solidFill>
                  <a:srgbClr val="000000"/>
                </a:solidFill>
                <a:latin typeface="Calibri" panose="020F0502020204030204" pitchFamily="34" charset="0"/>
                <a:cs typeface="Calibri" panose="020F0502020204030204" pitchFamily="34" charset="0"/>
              </a:rPr>
              <a:t> </a:t>
            </a:r>
            <a:r>
              <a:rPr lang="vi-VN" sz="2400" dirty="0">
                <a:solidFill>
                  <a:srgbClr val="000000"/>
                </a:solidFill>
                <a:latin typeface="Calibri" panose="020F0502020204030204" pitchFamily="34" charset="0"/>
                <a:cs typeface="Calibri" panose="020F0502020204030204" pitchFamily="34" charset="0"/>
              </a:rPr>
              <a:t>các ứng dụng i-Tree khác</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lvl="0">
              <a:defRPr/>
            </a:pPr>
            <a:r>
              <a:rPr lang="vi-VN" sz="2400" dirty="0" smtClean="0">
                <a:solidFill>
                  <a:srgbClr val="000000"/>
                </a:solidFill>
                <a:latin typeface="Calibri" panose="020F0502020204030204" pitchFamily="34" charset="0"/>
                <a:cs typeface="Calibri" panose="020F0502020204030204" pitchFamily="34" charset="0"/>
              </a:rPr>
              <a:t>Ban </a:t>
            </a:r>
            <a:r>
              <a:rPr lang="vi-VN" sz="2400" dirty="0">
                <a:solidFill>
                  <a:srgbClr val="000000"/>
                </a:solidFill>
                <a:latin typeface="Calibri" panose="020F0502020204030204" pitchFamily="34" charset="0"/>
                <a:cs typeface="Calibri" panose="020F0502020204030204" pitchFamily="34" charset="0"/>
              </a:rPr>
              <a:t>đầu được phát triển cho các dự án quy mô lớn (thành phố) và sau đó được sửa đổi với </a:t>
            </a:r>
            <a:r>
              <a:rPr lang="en-US" sz="2400" dirty="0" err="1" smtClean="0">
                <a:solidFill>
                  <a:srgbClr val="000000"/>
                </a:solidFill>
                <a:latin typeface="Calibri" panose="020F0502020204030204" pitchFamily="34" charset="0"/>
                <a:cs typeface="Calibri" panose="020F0502020204030204" pitchFamily="34" charset="0"/>
              </a:rPr>
              <a:t>linh</a:t>
            </a:r>
            <a:r>
              <a:rPr lang="en-US" sz="2400" dirty="0" smtClean="0">
                <a:solidFill>
                  <a:srgbClr val="000000"/>
                </a:solidFill>
                <a:latin typeface="Calibri" panose="020F0502020204030204" pitchFamily="34" charset="0"/>
                <a:cs typeface="Calibri" panose="020F0502020204030204" pitchFamily="34" charset="0"/>
              </a:rPr>
              <a:t> </a:t>
            </a:r>
            <a:r>
              <a:rPr lang="en-US" sz="2400" dirty="0" err="1" smtClean="0">
                <a:solidFill>
                  <a:srgbClr val="000000"/>
                </a:solidFill>
                <a:latin typeface="Calibri" panose="020F0502020204030204" pitchFamily="34" charset="0"/>
                <a:cs typeface="Calibri" panose="020F0502020204030204" pitchFamily="34" charset="0"/>
              </a:rPr>
              <a:t>hoạt</a:t>
            </a:r>
            <a:r>
              <a:rPr lang="en-US" sz="2400" dirty="0" smtClean="0">
                <a:solidFill>
                  <a:srgbClr val="000000"/>
                </a:solidFill>
                <a:latin typeface="Calibri" panose="020F0502020204030204" pitchFamily="34" charset="0"/>
                <a:cs typeface="Calibri" panose="020F0502020204030204" pitchFamily="34" charset="0"/>
              </a:rPr>
              <a:t> </a:t>
            </a:r>
            <a:r>
              <a:rPr lang="en-US" sz="2400" dirty="0" err="1" smtClean="0">
                <a:solidFill>
                  <a:srgbClr val="000000"/>
                </a:solidFill>
                <a:latin typeface="Calibri" panose="020F0502020204030204" pitchFamily="34" charset="0"/>
                <a:cs typeface="Calibri" panose="020F0502020204030204" pitchFamily="34" charset="0"/>
              </a:rPr>
              <a:t>theo</a:t>
            </a:r>
            <a:r>
              <a:rPr lang="en-US" sz="2400" dirty="0" smtClean="0">
                <a:solidFill>
                  <a:srgbClr val="000000"/>
                </a:solidFill>
                <a:latin typeface="Calibri" panose="020F0502020204030204" pitchFamily="34" charset="0"/>
                <a:cs typeface="Calibri" panose="020F0502020204030204" pitchFamily="34" charset="0"/>
              </a:rPr>
              <a:t> </a:t>
            </a:r>
            <a:r>
              <a:rPr lang="en-US" sz="2400" dirty="0" err="1" smtClean="0">
                <a:solidFill>
                  <a:srgbClr val="000000"/>
                </a:solidFill>
                <a:latin typeface="Calibri" panose="020F0502020204030204" pitchFamily="34" charset="0"/>
                <a:cs typeface="Calibri" panose="020F0502020204030204" pitchFamily="34" charset="0"/>
              </a:rPr>
              <a:t>từng</a:t>
            </a:r>
            <a:r>
              <a:rPr lang="en-US" sz="2400" dirty="0" smtClean="0">
                <a:solidFill>
                  <a:srgbClr val="000000"/>
                </a:solidFill>
                <a:latin typeface="Calibri" panose="020F0502020204030204" pitchFamily="34" charset="0"/>
                <a:cs typeface="Calibri" panose="020F0502020204030204" pitchFamily="34" charset="0"/>
              </a:rPr>
              <a:t> </a:t>
            </a:r>
            <a:r>
              <a:rPr lang="en-US" sz="2400" dirty="0" err="1" smtClean="0">
                <a:solidFill>
                  <a:srgbClr val="000000"/>
                </a:solidFill>
                <a:latin typeface="Calibri" panose="020F0502020204030204" pitchFamily="34" charset="0"/>
                <a:cs typeface="Calibri" panose="020F0502020204030204" pitchFamily="34" charset="0"/>
              </a:rPr>
              <a:t>cấp</a:t>
            </a:r>
            <a:r>
              <a:rPr lang="en-US" sz="2400" dirty="0" smtClean="0">
                <a:solidFill>
                  <a:srgbClr val="000000"/>
                </a:solidFill>
                <a:latin typeface="Calibri" panose="020F0502020204030204" pitchFamily="34" charset="0"/>
                <a:cs typeface="Calibri" panose="020F0502020204030204" pitchFamily="34" charset="0"/>
              </a:rPr>
              <a:t> </a:t>
            </a:r>
            <a:r>
              <a:rPr lang="en-US" sz="2400" dirty="0" err="1" smtClean="0">
                <a:solidFill>
                  <a:srgbClr val="000000"/>
                </a:solidFill>
                <a:latin typeface="Calibri" panose="020F0502020204030204" pitchFamily="34" charset="0"/>
                <a:cs typeface="Calibri" panose="020F0502020204030204" pitchFamily="34" charset="0"/>
              </a:rPr>
              <a:t>độ</a:t>
            </a:r>
            <a:r>
              <a:rPr lang="en-US" sz="2400" dirty="0" smtClean="0">
                <a:solidFill>
                  <a:srgbClr val="000000"/>
                </a:solidFill>
                <a:latin typeface="Calibri" panose="020F0502020204030204" pitchFamily="34" charset="0"/>
                <a:cs typeface="Calibri" panose="020F0502020204030204" pitchFamily="34" charset="0"/>
              </a:rPr>
              <a:t> </a:t>
            </a:r>
            <a:r>
              <a:rPr lang="en-US" sz="2400" dirty="0" err="1" smtClean="0">
                <a:solidFill>
                  <a:srgbClr val="000000"/>
                </a:solidFill>
                <a:latin typeface="Calibri" panose="020F0502020204030204" pitchFamily="34" charset="0"/>
                <a:cs typeface="Calibri" panose="020F0502020204030204" pitchFamily="34" charset="0"/>
              </a:rPr>
              <a:t>nhỏ</a:t>
            </a:r>
            <a:r>
              <a:rPr lang="en-US" sz="2400" dirty="0" smtClean="0">
                <a:solidFill>
                  <a:srgbClr val="000000"/>
                </a:solidFill>
                <a:latin typeface="Calibri" panose="020F0502020204030204" pitchFamily="34" charset="0"/>
                <a:cs typeface="Calibri" panose="020F0502020204030204" pitchFamily="34" charset="0"/>
              </a:rPr>
              <a:t> </a:t>
            </a:r>
            <a:r>
              <a:rPr lang="en-US" sz="2400" dirty="0" err="1" smtClean="0">
                <a:solidFill>
                  <a:srgbClr val="000000"/>
                </a:solidFill>
                <a:latin typeface="Calibri" panose="020F0502020204030204" pitchFamily="34" charset="0"/>
                <a:cs typeface="Calibri" panose="020F0502020204030204" pitchFamily="34" charset="0"/>
              </a:rPr>
              <a:t>hơn</a:t>
            </a:r>
            <a:endParaRPr lang="en-US" sz="2400" dirty="0" smtClean="0">
              <a:solidFill>
                <a:srgbClr val="000000"/>
              </a:solidFill>
              <a:latin typeface="Calibri" panose="020F0502020204030204" pitchFamily="34" charset="0"/>
              <a:cs typeface="Calibri" panose="020F0502020204030204" pitchFamily="34" charset="0"/>
            </a:endParaRPr>
          </a:p>
          <a:p>
            <a:pPr lvl="0">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a:defRPr/>
            </a:pPr>
            <a:r>
              <a:rPr lang="vi-VN" sz="2400" dirty="0" smtClean="0">
                <a:solidFill>
                  <a:srgbClr val="000000"/>
                </a:solidFill>
                <a:latin typeface="Calibri" panose="020F0502020204030204" pitchFamily="34" charset="0"/>
                <a:cs typeface="Calibri" panose="020F0502020204030204" pitchFamily="34" charset="0"/>
              </a:rPr>
              <a:t>Thích </a:t>
            </a:r>
            <a:r>
              <a:rPr lang="vi-VN" sz="2400" dirty="0">
                <a:solidFill>
                  <a:srgbClr val="000000"/>
                </a:solidFill>
                <a:latin typeface="Calibri" panose="020F0502020204030204" pitchFamily="34" charset="0"/>
                <a:cs typeface="Calibri" panose="020F0502020204030204" pitchFamily="34" charset="0"/>
              </a:rPr>
              <a:t>ứng cho các thành phố toàn cầu mới bằng cách sử dụng Cơ sở dữ liệu i-Tree với những </a:t>
            </a:r>
            <a:r>
              <a:rPr lang="en-US" sz="2400" dirty="0" err="1" smtClean="0">
                <a:solidFill>
                  <a:srgbClr val="000000"/>
                </a:solidFill>
                <a:latin typeface="Calibri" panose="020F0502020204030204" pitchFamily="34" charset="0"/>
                <a:cs typeface="Calibri" panose="020F0502020204030204" pitchFamily="34" charset="0"/>
              </a:rPr>
              <a:t>điều</a:t>
            </a:r>
            <a:r>
              <a:rPr lang="en-US" sz="2400" dirty="0" smtClean="0">
                <a:solidFill>
                  <a:srgbClr val="000000"/>
                </a:solidFill>
                <a:latin typeface="Calibri" panose="020F0502020204030204" pitchFamily="34" charset="0"/>
                <a:cs typeface="Calibri" panose="020F0502020204030204" pitchFamily="34" charset="0"/>
              </a:rPr>
              <a:t> </a:t>
            </a:r>
            <a:r>
              <a:rPr lang="en-US" sz="2400" dirty="0" err="1" smtClean="0">
                <a:solidFill>
                  <a:srgbClr val="000000"/>
                </a:solidFill>
                <a:latin typeface="Calibri" panose="020F0502020204030204" pitchFamily="34" charset="0"/>
                <a:cs typeface="Calibri" panose="020F0502020204030204" pitchFamily="34" charset="0"/>
              </a:rPr>
              <a:t>kiện</a:t>
            </a:r>
            <a:r>
              <a:rPr lang="vi-VN" sz="2400" dirty="0" smtClean="0">
                <a:solidFill>
                  <a:srgbClr val="000000"/>
                </a:solidFill>
                <a:latin typeface="Calibri" panose="020F0502020204030204" pitchFamily="34" charset="0"/>
                <a:cs typeface="Calibri" panose="020F0502020204030204" pitchFamily="34" charset="0"/>
              </a:rPr>
              <a:t> </a:t>
            </a:r>
            <a:r>
              <a:rPr lang="vi-VN" sz="2400" dirty="0">
                <a:solidFill>
                  <a:srgbClr val="000000"/>
                </a:solidFill>
                <a:latin typeface="Calibri" panose="020F0502020204030204" pitchFamily="34" charset="0"/>
                <a:cs typeface="Calibri" panose="020F0502020204030204" pitchFamily="34" charset="0"/>
              </a:rPr>
              <a:t>cần xem xét</a:t>
            </a: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585" b="0" i="0" u="none" strike="noStrike" kern="1200" cap="none" spc="0" normalizeH="0" baseline="0" noProof="0" dirty="0">
              <a:ln>
                <a:noFill/>
              </a:ln>
              <a:solidFill>
                <a:srgbClr val="000000"/>
              </a:solidFill>
              <a:effectLst/>
              <a:uLnTx/>
              <a:uFillTx/>
              <a:latin typeface="Verdana"/>
              <a:ea typeface="+mn-ea"/>
              <a:cs typeface="+mn-cs"/>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961223" y="2488631"/>
            <a:ext cx="2180491" cy="1406769"/>
          </a:xfrm>
          <a:prstGeom prst="rect">
            <a:avLst/>
          </a:prstGeom>
          <a:ln>
            <a:noFill/>
          </a:ln>
          <a:effectLst>
            <a:outerShdw blurRad="292100" dist="139700" dir="2700000" algn="tl" rotWithShape="0">
              <a:srgbClr val="333333">
                <a:alpha val="65000"/>
              </a:srgbClr>
            </a:outerShdw>
          </a:effectLst>
        </p:spPr>
      </p:pic>
      <p:sp>
        <p:nvSpPr>
          <p:cNvPr id="7" name="Line 15"/>
          <p:cNvSpPr>
            <a:spLocks noChangeShapeType="1"/>
          </p:cNvSpPr>
          <p:nvPr/>
        </p:nvSpPr>
        <p:spPr bwMode="auto">
          <a:xfrm>
            <a:off x="10012118" y="2096609"/>
            <a:ext cx="0" cy="319454"/>
          </a:xfrm>
          <a:prstGeom prst="line">
            <a:avLst/>
          </a:prstGeom>
          <a:noFill/>
          <a:ln w="38100">
            <a:solidFill>
              <a:srgbClr val="4577C7"/>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Line 15"/>
          <p:cNvSpPr>
            <a:spLocks noChangeShapeType="1"/>
          </p:cNvSpPr>
          <p:nvPr/>
        </p:nvSpPr>
        <p:spPr bwMode="auto">
          <a:xfrm>
            <a:off x="10051469" y="4020587"/>
            <a:ext cx="0" cy="319454"/>
          </a:xfrm>
          <a:prstGeom prst="line">
            <a:avLst/>
          </a:prstGeom>
          <a:noFill/>
          <a:ln w="38100">
            <a:solidFill>
              <a:srgbClr val="4577C7"/>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itle 1">
            <a:extLst>
              <a:ext uri="{FF2B5EF4-FFF2-40B4-BE49-F238E27FC236}">
                <a16:creationId xmlns="" xmlns:a16="http://schemas.microsoft.com/office/drawing/2014/main" id="{0BE524DD-2858-4936-8E3A-70563522A2F7}"/>
              </a:ext>
            </a:extLst>
          </p:cNvPr>
          <p:cNvSpPr>
            <a:spLocks noGrp="1"/>
          </p:cNvSpPr>
          <p:nvPr>
            <p:ph type="title"/>
          </p:nvPr>
        </p:nvSpPr>
        <p:spPr>
          <a:xfrm>
            <a:off x="332635" y="104043"/>
            <a:ext cx="8382000" cy="609600"/>
          </a:xfrm>
        </p:spPr>
        <p:txBody>
          <a:bodyPr/>
          <a:lstStyle/>
          <a:p>
            <a:r>
              <a:rPr lang="en-US" b="0" dirty="0" err="1" smtClean="0"/>
              <a:t>Mô</a:t>
            </a:r>
            <a:r>
              <a:rPr lang="en-US" b="0" dirty="0" smtClean="0"/>
              <a:t> </a:t>
            </a:r>
            <a:r>
              <a:rPr lang="en-US" b="0" dirty="0" err="1" smtClean="0"/>
              <a:t>hình</a:t>
            </a:r>
            <a:r>
              <a:rPr lang="en-US" b="0" dirty="0" smtClean="0"/>
              <a:t> i-Tree Eco </a:t>
            </a:r>
            <a:r>
              <a:rPr lang="en-US" b="0" dirty="0" err="1" smtClean="0"/>
              <a:t>cơ</a:t>
            </a:r>
            <a:r>
              <a:rPr lang="en-US" b="0" dirty="0" smtClean="0"/>
              <a:t> </a:t>
            </a:r>
            <a:r>
              <a:rPr lang="en-US" b="0" dirty="0" err="1" smtClean="0"/>
              <a:t>bản</a:t>
            </a:r>
            <a:endParaRPr lang="en-US" b="0" dirty="0"/>
          </a:p>
        </p:txBody>
      </p:sp>
      <p:pic>
        <p:nvPicPr>
          <p:cNvPr id="13" name="Picture 12">
            <a:extLst>
              <a:ext uri="{FF2B5EF4-FFF2-40B4-BE49-F238E27FC236}">
                <a16:creationId xmlns="" xmlns:a16="http://schemas.microsoft.com/office/drawing/2014/main" id="{82AC8A2D-C504-4AFD-AAE7-36742D025CB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068415" y="4590415"/>
            <a:ext cx="3790950" cy="2267585"/>
          </a:xfrm>
          <a:prstGeom prst="rect">
            <a:avLst/>
          </a:prstGeom>
          <a:noFill/>
          <a:ln>
            <a:noFill/>
          </a:ln>
        </p:spPr>
      </p:pic>
      <p:pic>
        <p:nvPicPr>
          <p:cNvPr id="3" name="Picture 2" descr="A person cutting a tree&#10;&#10;Description automatically generated with low confidence">
            <a:extLst>
              <a:ext uri="{FF2B5EF4-FFF2-40B4-BE49-F238E27FC236}">
                <a16:creationId xmlns="" xmlns:a16="http://schemas.microsoft.com/office/drawing/2014/main" id="{C289EA4B-D623-4930-BC3B-2B9F5ED83CFA}"/>
              </a:ext>
            </a:extLst>
          </p:cNvPr>
          <p:cNvPicPr>
            <a:picLocks noChangeAspect="1"/>
          </p:cNvPicPr>
          <p:nvPr/>
        </p:nvPicPr>
        <p:blipFill>
          <a:blip r:embed="rId4"/>
          <a:stretch>
            <a:fillRect/>
          </a:stretch>
        </p:blipFill>
        <p:spPr>
          <a:xfrm>
            <a:off x="8584707" y="185877"/>
            <a:ext cx="3274658" cy="1841995"/>
          </a:xfrm>
          <a:prstGeom prst="rect">
            <a:avLst/>
          </a:prstGeom>
        </p:spPr>
      </p:pic>
    </p:spTree>
    <p:extLst>
      <p:ext uri="{BB962C8B-B14F-4D97-AF65-F5344CB8AC3E}">
        <p14:creationId xmlns:p14="http://schemas.microsoft.com/office/powerpoint/2010/main" val="4263662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 xmlns:a16="http://schemas.microsoft.com/office/drawing/2014/main" id="{3BEB0A37-1749-4381-93B9-C650B319AF54}"/>
              </a:ext>
            </a:extLst>
          </p:cNvPr>
          <p:cNvSpPr txBox="1">
            <a:spLocks/>
          </p:cNvSpPr>
          <p:nvPr/>
        </p:nvSpPr>
        <p:spPr bwMode="auto">
          <a:xfrm>
            <a:off x="447820" y="148639"/>
            <a:ext cx="5744636"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200" b="1">
                <a:solidFill>
                  <a:srgbClr val="0070C0"/>
                </a:solidFill>
                <a:effectLst/>
                <a:latin typeface="Calibri" pitchFamily="34" charset="0"/>
                <a:ea typeface="+mj-ea"/>
                <a:cs typeface="+mj-cs"/>
              </a:defRPr>
            </a:lvl1pPr>
            <a:lvl2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2pPr>
            <a:lvl3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3pPr>
            <a:lvl4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4pPr>
            <a:lvl5pPr algn="l" rtl="0" eaLnBrk="1" fontAlgn="base" hangingPunct="1">
              <a:spcBef>
                <a:spcPct val="0"/>
              </a:spcBef>
              <a:spcAft>
                <a:spcPct val="0"/>
              </a:spcAft>
              <a:defRPr sz="3600" b="1">
                <a:solidFill>
                  <a:srgbClr val="0070C0"/>
                </a:solidFill>
                <a:effectLst>
                  <a:outerShdw blurRad="38100" dist="38100" dir="2700000" algn="tl">
                    <a:srgbClr val="C0C0C0"/>
                  </a:outerShdw>
                </a:effectLst>
                <a:latin typeface="Calibri" pitchFamily="34" charset="0"/>
              </a:defRPr>
            </a:lvl5pPr>
            <a:lvl6pPr marL="4572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6pPr>
            <a:lvl7pPr marL="9144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7pPr>
            <a:lvl8pPr marL="13716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8pPr>
            <a:lvl9pPr marL="1828800" algn="l" rtl="0" eaLnBrk="1" fontAlgn="base" hangingPunct="1">
              <a:spcBef>
                <a:spcPct val="0"/>
              </a:spcBef>
              <a:spcAft>
                <a:spcPct val="0"/>
              </a:spcAft>
              <a:defRPr sz="3200" b="1">
                <a:solidFill>
                  <a:srgbClr val="003300"/>
                </a:solidFill>
                <a:effectLst>
                  <a:outerShdw blurRad="38100" dist="38100" dir="2700000" algn="tl">
                    <a:srgbClr val="C0C0C0"/>
                  </a:outerShdw>
                </a:effectLst>
                <a:latin typeface="Verdana" pitchFamily="34" charset="0"/>
              </a:defRPr>
            </a:lvl9pPr>
          </a:lstStyle>
          <a:p>
            <a:r>
              <a:rPr lang="en-US" b="0" dirty="0" err="1"/>
              <a:t>Mô</a:t>
            </a:r>
            <a:r>
              <a:rPr lang="en-US" b="0" dirty="0"/>
              <a:t> </a:t>
            </a:r>
            <a:r>
              <a:rPr lang="en-US" b="0" dirty="0" err="1"/>
              <a:t>hình</a:t>
            </a:r>
            <a:r>
              <a:rPr lang="en-US" b="0" dirty="0"/>
              <a:t> i-Tree Eco </a:t>
            </a:r>
            <a:r>
              <a:rPr lang="en-US" b="0" dirty="0" err="1"/>
              <a:t>cơ</a:t>
            </a:r>
            <a:r>
              <a:rPr lang="en-US" b="0" dirty="0"/>
              <a:t> </a:t>
            </a:r>
            <a:r>
              <a:rPr lang="en-US" b="0" dirty="0" err="1"/>
              <a:t>bản</a:t>
            </a:r>
            <a:endParaRPr lang="en-US" b="0" kern="0" dirty="0"/>
          </a:p>
        </p:txBody>
      </p:sp>
      <p:pic>
        <p:nvPicPr>
          <p:cNvPr id="22" name="Picture 21">
            <a:extLst>
              <a:ext uri="{FF2B5EF4-FFF2-40B4-BE49-F238E27FC236}">
                <a16:creationId xmlns="" xmlns:a16="http://schemas.microsoft.com/office/drawing/2014/main" id="{DAA4BF6D-CD07-479C-B931-8E2CD1A26DE2}"/>
              </a:ext>
            </a:extLst>
          </p:cNvPr>
          <p:cNvPicPr>
            <a:picLocks noChangeAspect="1"/>
          </p:cNvPicPr>
          <p:nvPr/>
        </p:nvPicPr>
        <p:blipFill>
          <a:blip r:embed="rId3"/>
          <a:stretch>
            <a:fillRect/>
          </a:stretch>
        </p:blipFill>
        <p:spPr>
          <a:xfrm>
            <a:off x="447820" y="2113294"/>
            <a:ext cx="4070437" cy="4455247"/>
          </a:xfrm>
          <a:prstGeom prst="rect">
            <a:avLst/>
          </a:prstGeom>
          <a:ln>
            <a:noFill/>
          </a:ln>
          <a:effectLst>
            <a:outerShdw blurRad="292100" dist="139700" dir="2700000" algn="tl" rotWithShape="0">
              <a:srgbClr val="333333">
                <a:alpha val="65000"/>
              </a:srgbClr>
            </a:outerShdw>
          </a:effectLst>
        </p:spPr>
      </p:pic>
      <p:sp>
        <p:nvSpPr>
          <p:cNvPr id="5" name="Rounded Rectangle 4"/>
          <p:cNvSpPr/>
          <p:nvPr/>
        </p:nvSpPr>
        <p:spPr bwMode="auto">
          <a:xfrm>
            <a:off x="5685141" y="2779070"/>
            <a:ext cx="2012023" cy="457200"/>
          </a:xfrm>
          <a:prstGeom prst="roundRect">
            <a:avLst/>
          </a:prstGeom>
          <a:solidFill>
            <a:schemeClr val="accent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dirty="0" err="1" smtClean="0">
                <a:latin typeface="Arial" pitchFamily="34" charset="0"/>
              </a:rPr>
              <a:t>Dữ</a:t>
            </a:r>
            <a:r>
              <a:rPr lang="en-US" dirty="0" smtClean="0">
                <a:latin typeface="Arial" pitchFamily="34" charset="0"/>
              </a:rPr>
              <a:t> </a:t>
            </a:r>
            <a:r>
              <a:rPr lang="en-US" dirty="0" err="1" smtClean="0">
                <a:latin typeface="Arial" pitchFamily="34" charset="0"/>
              </a:rPr>
              <a:t>liệu</a:t>
            </a:r>
            <a:r>
              <a:rPr lang="en-US" dirty="0" smtClean="0">
                <a:latin typeface="Arial" pitchFamily="34" charset="0"/>
              </a:rPr>
              <a:t> </a:t>
            </a:r>
            <a:r>
              <a:rPr lang="en-US" dirty="0" err="1" smtClean="0">
                <a:latin typeface="Arial" pitchFamily="34" charset="0"/>
              </a:rPr>
              <a:t>địa</a:t>
            </a:r>
            <a:r>
              <a:rPr lang="en-US" dirty="0" smtClean="0">
                <a:latin typeface="Arial" pitchFamily="34" charset="0"/>
              </a:rPr>
              <a:t> </a:t>
            </a:r>
            <a:r>
              <a:rPr lang="en-US" dirty="0" err="1" smtClean="0">
                <a:latin typeface="Arial" pitchFamily="34" charset="0"/>
              </a:rPr>
              <a:t>điểm</a:t>
            </a:r>
            <a:endParaRPr lang="en-US" dirty="0">
              <a:latin typeface="Arial" pitchFamily="34" charset="0"/>
            </a:endParaRPr>
          </a:p>
        </p:txBody>
      </p:sp>
      <p:sp>
        <p:nvSpPr>
          <p:cNvPr id="7" name="Rounded Rectangle 6"/>
          <p:cNvSpPr/>
          <p:nvPr/>
        </p:nvSpPr>
        <p:spPr bwMode="auto">
          <a:xfrm>
            <a:off x="4067925" y="1559130"/>
            <a:ext cx="1441624" cy="457200"/>
          </a:xfrm>
          <a:prstGeom prst="roundRect">
            <a:avLst/>
          </a:prstGeom>
          <a:solidFill>
            <a:schemeClr val="accent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dirty="0" err="1" smtClean="0">
                <a:latin typeface="Arial" pitchFamily="34" charset="0"/>
              </a:rPr>
              <a:t>Thành</a:t>
            </a:r>
            <a:r>
              <a:rPr lang="en-US" dirty="0" smtClean="0">
                <a:latin typeface="Arial" pitchFamily="34" charset="0"/>
              </a:rPr>
              <a:t> </a:t>
            </a:r>
            <a:r>
              <a:rPr lang="en-US" dirty="0" err="1" smtClean="0">
                <a:latin typeface="Arial" pitchFamily="34" charset="0"/>
              </a:rPr>
              <a:t>phố</a:t>
            </a:r>
            <a:endParaRPr lang="en-US" dirty="0">
              <a:latin typeface="Arial" pitchFamily="34" charset="0"/>
            </a:endParaRPr>
          </a:p>
        </p:txBody>
      </p:sp>
      <p:sp>
        <p:nvSpPr>
          <p:cNvPr id="8" name="Rounded Rectangle 7"/>
          <p:cNvSpPr/>
          <p:nvPr/>
        </p:nvSpPr>
        <p:spPr bwMode="auto">
          <a:xfrm>
            <a:off x="5685142" y="1559130"/>
            <a:ext cx="1931000" cy="457200"/>
          </a:xfrm>
          <a:prstGeom prst="roundRect">
            <a:avLst/>
          </a:prstGeom>
          <a:solidFill>
            <a:schemeClr val="accent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dirty="0" err="1" smtClean="0">
                <a:latin typeface="Arial" pitchFamily="34" charset="0"/>
              </a:rPr>
              <a:t>Dữ</a:t>
            </a:r>
            <a:r>
              <a:rPr lang="en-US" dirty="0" smtClean="0">
                <a:latin typeface="Arial" pitchFamily="34" charset="0"/>
              </a:rPr>
              <a:t> </a:t>
            </a:r>
            <a:r>
              <a:rPr lang="en-US" dirty="0" err="1" smtClean="0">
                <a:latin typeface="Arial" pitchFamily="34" charset="0"/>
              </a:rPr>
              <a:t>liệu</a:t>
            </a:r>
            <a:r>
              <a:rPr lang="en-US" dirty="0" smtClean="0">
                <a:latin typeface="Arial" pitchFamily="34" charset="0"/>
              </a:rPr>
              <a:t> ô </a:t>
            </a:r>
            <a:r>
              <a:rPr lang="en-US" dirty="0" err="1" smtClean="0">
                <a:latin typeface="Arial" pitchFamily="34" charset="0"/>
              </a:rPr>
              <a:t>nhiễm</a:t>
            </a:r>
            <a:endParaRPr lang="en-US" dirty="0">
              <a:latin typeface="Arial" pitchFamily="34" charset="0"/>
            </a:endParaRPr>
          </a:p>
        </p:txBody>
      </p:sp>
      <p:sp>
        <p:nvSpPr>
          <p:cNvPr id="9" name="Rounded Rectangle 8"/>
          <p:cNvSpPr/>
          <p:nvPr/>
        </p:nvSpPr>
        <p:spPr bwMode="auto">
          <a:xfrm>
            <a:off x="7778792" y="1559130"/>
            <a:ext cx="1874494" cy="457200"/>
          </a:xfrm>
          <a:prstGeom prst="roundRect">
            <a:avLst/>
          </a:prstGeom>
          <a:solidFill>
            <a:schemeClr val="accent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dirty="0" err="1" smtClean="0">
                <a:latin typeface="Arial" pitchFamily="34" charset="0"/>
              </a:rPr>
              <a:t>Dữ</a:t>
            </a:r>
            <a:r>
              <a:rPr lang="en-US" dirty="0" smtClean="0">
                <a:latin typeface="Arial" pitchFamily="34" charset="0"/>
              </a:rPr>
              <a:t> </a:t>
            </a:r>
            <a:r>
              <a:rPr lang="en-US" dirty="0" err="1" smtClean="0">
                <a:latin typeface="Arial" pitchFamily="34" charset="0"/>
              </a:rPr>
              <a:t>liệu</a:t>
            </a:r>
            <a:r>
              <a:rPr lang="en-US" dirty="0" smtClean="0">
                <a:latin typeface="Arial" pitchFamily="34" charset="0"/>
              </a:rPr>
              <a:t> </a:t>
            </a:r>
            <a:r>
              <a:rPr lang="en-US" dirty="0" err="1" smtClean="0">
                <a:latin typeface="Arial" pitchFamily="34" charset="0"/>
              </a:rPr>
              <a:t>thời</a:t>
            </a:r>
            <a:r>
              <a:rPr lang="en-US" dirty="0" smtClean="0">
                <a:latin typeface="Arial" pitchFamily="34" charset="0"/>
              </a:rPr>
              <a:t> </a:t>
            </a:r>
            <a:r>
              <a:rPr lang="en-US" dirty="0" err="1" smtClean="0">
                <a:latin typeface="Arial" pitchFamily="34" charset="0"/>
              </a:rPr>
              <a:t>tiết</a:t>
            </a:r>
            <a:endParaRPr lang="en-US" dirty="0">
              <a:latin typeface="Arial" pitchFamily="34" charset="0"/>
            </a:endParaRPr>
          </a:p>
        </p:txBody>
      </p:sp>
      <p:cxnSp>
        <p:nvCxnSpPr>
          <p:cNvPr id="13" name="Straight Arrow Connector 12"/>
          <p:cNvCxnSpPr>
            <a:cxnSpLocks/>
          </p:cNvCxnSpPr>
          <p:nvPr/>
        </p:nvCxnSpPr>
        <p:spPr bwMode="auto">
          <a:xfrm>
            <a:off x="4490374" y="4640658"/>
            <a:ext cx="1308745" cy="0"/>
          </a:xfrm>
          <a:prstGeom prst="straightConnector1">
            <a:avLst/>
          </a:prstGeom>
          <a:solidFill>
            <a:schemeClr val="accent1"/>
          </a:solidFill>
          <a:ln w="15875" cap="flat" cmpd="sng" algn="ctr">
            <a:solidFill>
              <a:schemeClr val="tx1"/>
            </a:solidFill>
            <a:prstDash val="solid"/>
            <a:round/>
            <a:headEnd type="none" w="med" len="med"/>
            <a:tailEnd type="arrow"/>
          </a:ln>
          <a:effectLst/>
        </p:spPr>
      </p:cxnSp>
      <p:cxnSp>
        <p:nvCxnSpPr>
          <p:cNvPr id="15" name="Straight Arrow Connector 14"/>
          <p:cNvCxnSpPr>
            <a:cxnSpLocks/>
            <a:stCxn id="6" idx="2"/>
          </p:cNvCxnSpPr>
          <p:nvPr/>
        </p:nvCxnSpPr>
        <p:spPr bwMode="auto">
          <a:xfrm>
            <a:off x="4535569" y="3408884"/>
            <a:ext cx="1253823" cy="754461"/>
          </a:xfrm>
          <a:prstGeom prst="straightConnector1">
            <a:avLst/>
          </a:prstGeom>
          <a:solidFill>
            <a:schemeClr val="accent1"/>
          </a:solidFill>
          <a:ln w="15875" cap="flat" cmpd="sng" algn="ctr">
            <a:solidFill>
              <a:schemeClr val="tx1"/>
            </a:solidFill>
            <a:prstDash val="solid"/>
            <a:round/>
            <a:headEnd type="none" w="med" len="med"/>
            <a:tailEnd type="arrow"/>
          </a:ln>
          <a:effectLst/>
        </p:spPr>
      </p:cxnSp>
      <p:cxnSp>
        <p:nvCxnSpPr>
          <p:cNvPr id="17" name="Straight Arrow Connector 16"/>
          <p:cNvCxnSpPr>
            <a:cxnSpLocks/>
            <a:endCxn id="11" idx="0"/>
          </p:cNvCxnSpPr>
          <p:nvPr/>
        </p:nvCxnSpPr>
        <p:spPr bwMode="auto">
          <a:xfrm>
            <a:off x="6629636" y="3236270"/>
            <a:ext cx="8818" cy="534086"/>
          </a:xfrm>
          <a:prstGeom prst="straightConnector1">
            <a:avLst/>
          </a:prstGeom>
          <a:solidFill>
            <a:schemeClr val="accent1"/>
          </a:solidFill>
          <a:ln w="15875" cap="flat" cmpd="sng" algn="ctr">
            <a:solidFill>
              <a:schemeClr val="tx1"/>
            </a:solidFill>
            <a:prstDash val="solid"/>
            <a:round/>
            <a:headEnd type="none" w="med" len="med"/>
            <a:tailEnd type="arrow"/>
          </a:ln>
          <a:effectLst/>
        </p:spPr>
      </p:cxnSp>
      <p:cxnSp>
        <p:nvCxnSpPr>
          <p:cNvPr id="19" name="Straight Arrow Connector 18"/>
          <p:cNvCxnSpPr>
            <a:cxnSpLocks/>
          </p:cNvCxnSpPr>
          <p:nvPr/>
        </p:nvCxnSpPr>
        <p:spPr bwMode="auto">
          <a:xfrm>
            <a:off x="4677526" y="2016334"/>
            <a:ext cx="1236216" cy="762739"/>
          </a:xfrm>
          <a:prstGeom prst="straightConnector1">
            <a:avLst/>
          </a:prstGeom>
          <a:solidFill>
            <a:schemeClr val="accent1"/>
          </a:solidFill>
          <a:ln w="15875" cap="flat" cmpd="sng" algn="ctr">
            <a:solidFill>
              <a:schemeClr val="tx1"/>
            </a:solidFill>
            <a:prstDash val="solid"/>
            <a:round/>
            <a:headEnd type="none" w="med" len="med"/>
            <a:tailEnd type="arrow"/>
          </a:ln>
          <a:effectLst/>
        </p:spPr>
      </p:cxnSp>
      <p:cxnSp>
        <p:nvCxnSpPr>
          <p:cNvPr id="21" name="Straight Arrow Connector 20"/>
          <p:cNvCxnSpPr>
            <a:cxnSpLocks/>
          </p:cNvCxnSpPr>
          <p:nvPr/>
        </p:nvCxnSpPr>
        <p:spPr bwMode="auto">
          <a:xfrm>
            <a:off x="6675742" y="2028172"/>
            <a:ext cx="0" cy="762739"/>
          </a:xfrm>
          <a:prstGeom prst="straightConnector1">
            <a:avLst/>
          </a:prstGeom>
          <a:solidFill>
            <a:schemeClr val="accent1"/>
          </a:solidFill>
          <a:ln w="15875" cap="flat" cmpd="sng" algn="ctr">
            <a:solidFill>
              <a:schemeClr val="tx1"/>
            </a:solidFill>
            <a:prstDash val="solid"/>
            <a:round/>
            <a:headEnd type="none" w="med" len="med"/>
            <a:tailEnd type="arrow"/>
          </a:ln>
          <a:effectLst/>
        </p:spPr>
      </p:cxnSp>
      <p:cxnSp>
        <p:nvCxnSpPr>
          <p:cNvPr id="23" name="Straight Arrow Connector 22"/>
          <p:cNvCxnSpPr>
            <a:cxnSpLocks/>
          </p:cNvCxnSpPr>
          <p:nvPr/>
        </p:nvCxnSpPr>
        <p:spPr bwMode="auto">
          <a:xfrm flipH="1">
            <a:off x="7513942" y="2016334"/>
            <a:ext cx="990600" cy="762739"/>
          </a:xfrm>
          <a:prstGeom prst="straightConnector1">
            <a:avLst/>
          </a:prstGeom>
          <a:solidFill>
            <a:schemeClr val="accent1"/>
          </a:solidFill>
          <a:ln w="15875" cap="flat" cmpd="sng" algn="ctr">
            <a:solidFill>
              <a:schemeClr val="tx1"/>
            </a:solidFill>
            <a:prstDash val="solid"/>
            <a:round/>
            <a:headEnd type="none" w="med" len="med"/>
            <a:tailEnd type="arrow"/>
          </a:ln>
          <a:effectLst/>
        </p:spPr>
      </p:cxnSp>
      <p:sp>
        <p:nvSpPr>
          <p:cNvPr id="33" name="Rounded Rectangle 5"/>
          <p:cNvSpPr/>
          <p:nvPr/>
        </p:nvSpPr>
        <p:spPr bwMode="auto">
          <a:xfrm>
            <a:off x="4067928" y="784558"/>
            <a:ext cx="5585358" cy="463143"/>
          </a:xfrm>
          <a:prstGeom prst="roundRect">
            <a:avLst/>
          </a:prstGeom>
          <a:solidFill>
            <a:srgbClr val="0070C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dirty="0" err="1" smtClean="0">
                <a:solidFill>
                  <a:schemeClr val="bg1"/>
                </a:solidFill>
                <a:latin typeface="Arial" panose="020B0604020202020204" pitchFamily="34" charset="0"/>
                <a:cs typeface="Arial" panose="020B0604020202020204" pitchFamily="34" charset="0"/>
              </a:rPr>
              <a:t>Cơ</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sở</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dữ</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liệu</a:t>
            </a:r>
            <a:r>
              <a:rPr lang="en-US" dirty="0" smtClean="0">
                <a:solidFill>
                  <a:schemeClr val="bg1"/>
                </a:solidFill>
                <a:latin typeface="Arial" panose="020B0604020202020204" pitchFamily="34" charset="0"/>
                <a:cs typeface="Arial" panose="020B0604020202020204" pitchFamily="34" charset="0"/>
              </a:rPr>
              <a:t> i-Tree </a:t>
            </a:r>
            <a:r>
              <a:rPr lang="en-US" dirty="0" err="1" smtClean="0">
                <a:solidFill>
                  <a:schemeClr val="bg1"/>
                </a:solidFill>
                <a:latin typeface="Arial" panose="020B0604020202020204" pitchFamily="34" charset="0"/>
                <a:cs typeface="Arial" panose="020B0604020202020204" pitchFamily="34" charset="0"/>
              </a:rPr>
              <a:t>cho</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người</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mới</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sử</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dụng</a:t>
            </a:r>
            <a:endParaRPr lang="en-US" dirty="0">
              <a:solidFill>
                <a:schemeClr val="bg1"/>
              </a:solidFill>
              <a:latin typeface="Arial" panose="020B0604020202020204" pitchFamily="34" charset="0"/>
              <a:cs typeface="Arial" panose="020B0604020202020204" pitchFamily="34" charset="0"/>
            </a:endParaRPr>
          </a:p>
        </p:txBody>
      </p:sp>
      <p:cxnSp>
        <p:nvCxnSpPr>
          <p:cNvPr id="34" name="Straight Arrow Connector 33"/>
          <p:cNvCxnSpPr>
            <a:cxnSpLocks/>
          </p:cNvCxnSpPr>
          <p:nvPr/>
        </p:nvCxnSpPr>
        <p:spPr bwMode="auto">
          <a:xfrm>
            <a:off x="6675742" y="1271759"/>
            <a:ext cx="0" cy="287375"/>
          </a:xfrm>
          <a:prstGeom prst="straightConnector1">
            <a:avLst/>
          </a:prstGeom>
          <a:solidFill>
            <a:schemeClr val="accent1"/>
          </a:solidFill>
          <a:ln w="15875" cap="flat" cmpd="sng" algn="ctr">
            <a:solidFill>
              <a:schemeClr val="tx1"/>
            </a:solidFill>
            <a:prstDash val="solid"/>
            <a:round/>
            <a:headEnd type="none" w="med" len="med"/>
            <a:tailEnd type="arrow"/>
          </a:ln>
          <a:effectLst/>
        </p:spPr>
      </p:cxnSp>
      <p:cxnSp>
        <p:nvCxnSpPr>
          <p:cNvPr id="41" name="Straight Arrow Connector 40"/>
          <p:cNvCxnSpPr>
            <a:cxnSpLocks/>
          </p:cNvCxnSpPr>
          <p:nvPr/>
        </p:nvCxnSpPr>
        <p:spPr bwMode="auto">
          <a:xfrm>
            <a:off x="4562375" y="1271759"/>
            <a:ext cx="0" cy="287375"/>
          </a:xfrm>
          <a:prstGeom prst="straightConnector1">
            <a:avLst/>
          </a:prstGeom>
          <a:solidFill>
            <a:schemeClr val="accent1"/>
          </a:solidFill>
          <a:ln w="15875" cap="flat" cmpd="sng" algn="ctr">
            <a:solidFill>
              <a:schemeClr val="tx1"/>
            </a:solidFill>
            <a:prstDash val="solid"/>
            <a:round/>
            <a:headEnd type="none" w="med" len="med"/>
            <a:tailEnd type="arrow"/>
          </a:ln>
          <a:effectLst/>
        </p:spPr>
      </p:cxnSp>
      <p:cxnSp>
        <p:nvCxnSpPr>
          <p:cNvPr id="42" name="Straight Arrow Connector 41"/>
          <p:cNvCxnSpPr>
            <a:cxnSpLocks/>
          </p:cNvCxnSpPr>
          <p:nvPr/>
        </p:nvCxnSpPr>
        <p:spPr bwMode="auto">
          <a:xfrm>
            <a:off x="8600975" y="1271759"/>
            <a:ext cx="0" cy="287375"/>
          </a:xfrm>
          <a:prstGeom prst="straightConnector1">
            <a:avLst/>
          </a:prstGeom>
          <a:solidFill>
            <a:schemeClr val="accent1"/>
          </a:solidFill>
          <a:ln w="15875" cap="flat" cmpd="sng" algn="ctr">
            <a:solidFill>
              <a:schemeClr val="tx1"/>
            </a:solidFill>
            <a:prstDash val="solid"/>
            <a:round/>
            <a:headEnd type="none" w="med" len="med"/>
            <a:tailEnd type="arrow"/>
          </a:ln>
          <a:effectLst/>
        </p:spPr>
      </p:cxnSp>
      <p:grpSp>
        <p:nvGrpSpPr>
          <p:cNvPr id="12" name="Group 11"/>
          <p:cNvGrpSpPr/>
          <p:nvPr/>
        </p:nvGrpSpPr>
        <p:grpSpPr>
          <a:xfrm>
            <a:off x="5799120" y="3770356"/>
            <a:ext cx="1678667" cy="2325167"/>
            <a:chOff x="4211051" y="3576361"/>
            <a:chExt cx="1678667" cy="2325167"/>
          </a:xfrm>
        </p:grpSpPr>
        <p:pic>
          <p:nvPicPr>
            <p:cNvPr id="11" name="Picture 7" descr="12 i-tree logos-6e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051" y="3576361"/>
              <a:ext cx="1678667" cy="2325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950602" y="5593751"/>
              <a:ext cx="456861" cy="307777"/>
            </a:xfrm>
            <a:prstGeom prst="rect">
              <a:avLst/>
            </a:prstGeom>
            <a:solidFill>
              <a:schemeClr val="bg1"/>
            </a:solidFill>
          </p:spPr>
          <p:txBody>
            <a:bodyPr wrap="square" lIns="0" tIns="0" rIns="0" bIns="0" rtlCol="0">
              <a:spAutoFit/>
            </a:bodyPr>
            <a:lstStyle/>
            <a:p>
              <a:r>
                <a:rPr lang="en-US" sz="2000" b="1" dirty="0">
                  <a:solidFill>
                    <a:schemeClr val="tx1">
                      <a:lumMod val="50000"/>
                      <a:lumOff val="50000"/>
                    </a:schemeClr>
                  </a:solidFill>
                  <a:latin typeface="Calibri" panose="020F0502020204030204" pitchFamily="34" charset="0"/>
                  <a:cs typeface="Calibri" panose="020F0502020204030204" pitchFamily="34" charset="0"/>
                </a:rPr>
                <a:t>Eco</a:t>
              </a:r>
            </a:p>
          </p:txBody>
        </p:sp>
      </p:grpSp>
      <p:sp>
        <p:nvSpPr>
          <p:cNvPr id="32" name="Rounded Rectangle 15">
            <a:extLst>
              <a:ext uri="{FF2B5EF4-FFF2-40B4-BE49-F238E27FC236}">
                <a16:creationId xmlns="" xmlns:a16="http://schemas.microsoft.com/office/drawing/2014/main" id="{CA8F5192-B3E9-4598-ACDB-9AA048A0E60F}"/>
              </a:ext>
            </a:extLst>
          </p:cNvPr>
          <p:cNvSpPr/>
          <p:nvPr/>
        </p:nvSpPr>
        <p:spPr bwMode="auto">
          <a:xfrm>
            <a:off x="8917241" y="2893707"/>
            <a:ext cx="1904388" cy="413153"/>
          </a:xfrm>
          <a:prstGeom prst="roundRect">
            <a:avLst/>
          </a:prstGeom>
          <a:solidFill>
            <a:srgbClr val="0070C0"/>
          </a:solidFill>
          <a:ln w="9525" cap="flat" cmpd="sng" algn="ctr">
            <a:solidFill>
              <a:srgbClr val="00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b="0" i="0" u="none" strike="noStrike" kern="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Cl</a:t>
            </a:r>
            <a:r>
              <a:rPr kumimoji="0" lang="en-US"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a:t>
            </a:r>
            <a:r>
              <a:rPr kumimoji="0" lang="en-US" b="0" i="0" u="none" strike="noStrike" kern="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không</a:t>
            </a:r>
            <a:r>
              <a:rPr kumimoji="0" lang="en-US" b="0" i="0" u="none" strike="noStrike" kern="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 </a:t>
            </a:r>
            <a:r>
              <a:rPr kumimoji="0" lang="en-US" b="0" i="0" u="none" strike="noStrike" kern="0" cap="none" spc="0" normalizeH="0" noProof="0" dirty="0" err="1" smtClean="0">
                <a:ln>
                  <a:noFill/>
                </a:ln>
                <a:solidFill>
                  <a:srgbClr val="000000"/>
                </a:solidFill>
                <a:effectLst/>
                <a:uLnTx/>
                <a:uFillTx/>
                <a:latin typeface="Arial" panose="020B0604020202020204" pitchFamily="34" charset="0"/>
                <a:cs typeface="Arial" panose="020B0604020202020204" pitchFamily="34" charset="0"/>
              </a:rPr>
              <a:t>khí</a:t>
            </a:r>
            <a:endParaRPr kumimoji="0" lang="en-US"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 name="Rounded Rectangle 31">
            <a:extLst>
              <a:ext uri="{FF2B5EF4-FFF2-40B4-BE49-F238E27FC236}">
                <a16:creationId xmlns="" xmlns:a16="http://schemas.microsoft.com/office/drawing/2014/main" id="{BBC489CF-EDEB-4105-BB61-4853AB2BC94A}"/>
              </a:ext>
            </a:extLst>
          </p:cNvPr>
          <p:cNvSpPr/>
          <p:nvPr/>
        </p:nvSpPr>
        <p:spPr bwMode="auto">
          <a:xfrm>
            <a:off x="8926901" y="3511140"/>
            <a:ext cx="1904388" cy="413153"/>
          </a:xfrm>
          <a:prstGeom prst="roundRect">
            <a:avLst/>
          </a:prstGeom>
          <a:solidFill>
            <a:srgbClr val="0070C0"/>
          </a:solidFill>
          <a:ln w="9525" cap="flat" cmpd="sng" algn="ctr">
            <a:solidFill>
              <a:srgbClr val="00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b="0" i="0" u="none" strike="noStrike" kern="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Thủ</a:t>
            </a:r>
            <a:r>
              <a:rPr lang="en-US" kern="0" dirty="0" smtClean="0">
                <a:solidFill>
                  <a:srgbClr val="000000"/>
                </a:solidFill>
                <a:latin typeface="Arial" panose="020B0604020202020204" pitchFamily="34" charset="0"/>
                <a:cs typeface="Arial" panose="020B0604020202020204" pitchFamily="34" charset="0"/>
              </a:rPr>
              <a:t>y </a:t>
            </a:r>
            <a:r>
              <a:rPr lang="en-US" kern="0" dirty="0" err="1" smtClean="0">
                <a:solidFill>
                  <a:srgbClr val="000000"/>
                </a:solidFill>
                <a:latin typeface="Arial" panose="020B0604020202020204" pitchFamily="34" charset="0"/>
                <a:cs typeface="Arial" panose="020B0604020202020204" pitchFamily="34" charset="0"/>
              </a:rPr>
              <a:t>văn</a:t>
            </a:r>
            <a:endParaRPr kumimoji="0" lang="en-US"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6" name="Rounded Rectangle 32">
            <a:extLst>
              <a:ext uri="{FF2B5EF4-FFF2-40B4-BE49-F238E27FC236}">
                <a16:creationId xmlns="" xmlns:a16="http://schemas.microsoft.com/office/drawing/2014/main" id="{75171CC7-CDAB-48C5-8226-41FF6DC323CB}"/>
              </a:ext>
            </a:extLst>
          </p:cNvPr>
          <p:cNvSpPr/>
          <p:nvPr/>
        </p:nvSpPr>
        <p:spPr bwMode="auto">
          <a:xfrm>
            <a:off x="8926901" y="4134342"/>
            <a:ext cx="1904388" cy="413153"/>
          </a:xfrm>
          <a:prstGeom prst="roundRect">
            <a:avLst/>
          </a:prstGeom>
          <a:solidFill>
            <a:srgbClr val="0070C0"/>
          </a:solidFill>
          <a:ln w="9525" cap="flat" cmpd="sng" algn="ctr">
            <a:solidFill>
              <a:srgbClr val="00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b="0" i="0" u="none" strike="noStrike" kern="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Năng</a:t>
            </a:r>
            <a:r>
              <a:rPr kumimoji="0" lang="en-US" b="0" i="0" u="none" strike="noStrike" kern="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 </a:t>
            </a:r>
            <a:r>
              <a:rPr kumimoji="0" lang="en-US" b="0" i="0" u="none" strike="noStrike" kern="0" cap="none" spc="0" normalizeH="0" noProof="0" dirty="0" err="1" smtClean="0">
                <a:ln>
                  <a:noFill/>
                </a:ln>
                <a:solidFill>
                  <a:srgbClr val="000000"/>
                </a:solidFill>
                <a:effectLst/>
                <a:uLnTx/>
                <a:uFillTx/>
                <a:latin typeface="Arial" panose="020B0604020202020204" pitchFamily="34" charset="0"/>
                <a:cs typeface="Arial" panose="020B0604020202020204" pitchFamily="34" charset="0"/>
              </a:rPr>
              <a:t>lượng</a:t>
            </a:r>
            <a:endParaRPr kumimoji="0" lang="en-US"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 name="Rounded Rectangle 33">
            <a:extLst>
              <a:ext uri="{FF2B5EF4-FFF2-40B4-BE49-F238E27FC236}">
                <a16:creationId xmlns="" xmlns:a16="http://schemas.microsoft.com/office/drawing/2014/main" id="{61C779FA-3FA0-4F86-B418-5C04309D0616}"/>
              </a:ext>
            </a:extLst>
          </p:cNvPr>
          <p:cNvSpPr/>
          <p:nvPr/>
        </p:nvSpPr>
        <p:spPr bwMode="auto">
          <a:xfrm>
            <a:off x="8937619" y="4777888"/>
            <a:ext cx="1904388" cy="543101"/>
          </a:xfrm>
          <a:prstGeom prst="roundRect">
            <a:avLst/>
          </a:prstGeom>
          <a:solidFill>
            <a:srgbClr val="0070C0"/>
          </a:solidFill>
          <a:ln w="9525" cap="flat" cmpd="sng" algn="ctr">
            <a:solidFill>
              <a:srgbClr val="00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5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38" name="Rounded Rectangle 34">
            <a:extLst>
              <a:ext uri="{FF2B5EF4-FFF2-40B4-BE49-F238E27FC236}">
                <a16:creationId xmlns="" xmlns:a16="http://schemas.microsoft.com/office/drawing/2014/main" id="{603435DB-19A1-453E-B2A1-BC8800E9FFB0}"/>
              </a:ext>
            </a:extLst>
          </p:cNvPr>
          <p:cNvSpPr/>
          <p:nvPr/>
        </p:nvSpPr>
        <p:spPr bwMode="auto">
          <a:xfrm>
            <a:off x="8926901" y="5539764"/>
            <a:ext cx="1904388" cy="413153"/>
          </a:xfrm>
          <a:prstGeom prst="roundRect">
            <a:avLst/>
          </a:prstGeom>
          <a:solidFill>
            <a:srgbClr val="0070C0"/>
          </a:solidFill>
          <a:ln w="9525" cap="flat" cmpd="sng" algn="ctr">
            <a:solidFill>
              <a:srgbClr val="00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b="0" i="0" u="none" strike="noStrike" kern="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Cấu</a:t>
            </a:r>
            <a:r>
              <a:rPr kumimoji="0" lang="en-US" b="0" i="0" u="none" strike="noStrike" kern="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 </a:t>
            </a:r>
            <a:r>
              <a:rPr kumimoji="0" lang="en-US" b="0" i="0" u="none" strike="noStrike" kern="0" cap="none" spc="0" normalizeH="0" noProof="0" dirty="0" err="1" smtClean="0">
                <a:ln>
                  <a:noFill/>
                </a:ln>
                <a:solidFill>
                  <a:srgbClr val="000000"/>
                </a:solidFill>
                <a:effectLst/>
                <a:uLnTx/>
                <a:uFillTx/>
                <a:latin typeface="Arial" panose="020B0604020202020204" pitchFamily="34" charset="0"/>
                <a:cs typeface="Arial" panose="020B0604020202020204" pitchFamily="34" charset="0"/>
              </a:rPr>
              <a:t>trúc</a:t>
            </a:r>
            <a:endParaRPr kumimoji="0" lang="en-US"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 name="Rounded Rectangle 35">
            <a:extLst>
              <a:ext uri="{FF2B5EF4-FFF2-40B4-BE49-F238E27FC236}">
                <a16:creationId xmlns="" xmlns:a16="http://schemas.microsoft.com/office/drawing/2014/main" id="{0AC5206E-ED8B-48A9-84E2-5876DC39DE73}"/>
              </a:ext>
            </a:extLst>
          </p:cNvPr>
          <p:cNvSpPr/>
          <p:nvPr/>
        </p:nvSpPr>
        <p:spPr bwMode="auto">
          <a:xfrm>
            <a:off x="8926901" y="2273379"/>
            <a:ext cx="1904388" cy="413153"/>
          </a:xfrm>
          <a:prstGeom prst="roundRect">
            <a:avLst/>
          </a:prstGeom>
          <a:solidFill>
            <a:srgbClr val="0070C0"/>
          </a:solidFill>
          <a:ln w="9525" cap="flat" cmpd="sng" algn="ctr">
            <a:solidFill>
              <a:srgbClr val="00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Carbon</a:t>
            </a:r>
          </a:p>
        </p:txBody>
      </p:sp>
      <p:cxnSp>
        <p:nvCxnSpPr>
          <p:cNvPr id="40" name="Straight Arrow Connector 39">
            <a:extLst>
              <a:ext uri="{FF2B5EF4-FFF2-40B4-BE49-F238E27FC236}">
                <a16:creationId xmlns="" xmlns:a16="http://schemas.microsoft.com/office/drawing/2014/main" id="{BA4A0E7D-3A80-452E-AFA4-EFF8C110E606}"/>
              </a:ext>
            </a:extLst>
          </p:cNvPr>
          <p:cNvCxnSpPr>
            <a:cxnSpLocks/>
            <a:stCxn id="11" idx="3"/>
            <a:endCxn id="39" idx="1"/>
          </p:cNvCxnSpPr>
          <p:nvPr/>
        </p:nvCxnSpPr>
        <p:spPr bwMode="auto">
          <a:xfrm flipV="1">
            <a:off x="7477787" y="2479956"/>
            <a:ext cx="1449114" cy="2452984"/>
          </a:xfrm>
          <a:prstGeom prst="straightConnector1">
            <a:avLst/>
          </a:prstGeom>
          <a:solidFill>
            <a:srgbClr val="BBE0E3"/>
          </a:solidFill>
          <a:ln w="15875" cap="flat" cmpd="sng" algn="ctr">
            <a:solidFill>
              <a:srgbClr val="000000"/>
            </a:solidFill>
            <a:prstDash val="solid"/>
            <a:round/>
            <a:headEnd type="none" w="med" len="med"/>
            <a:tailEnd type="triangle"/>
          </a:ln>
          <a:effectLst/>
        </p:spPr>
      </p:cxnSp>
      <p:cxnSp>
        <p:nvCxnSpPr>
          <p:cNvPr id="43" name="Straight Arrow Connector 42">
            <a:extLst>
              <a:ext uri="{FF2B5EF4-FFF2-40B4-BE49-F238E27FC236}">
                <a16:creationId xmlns="" xmlns:a16="http://schemas.microsoft.com/office/drawing/2014/main" id="{1F43DCB0-2083-43CF-9CF0-0DCD8AB85FE2}"/>
              </a:ext>
            </a:extLst>
          </p:cNvPr>
          <p:cNvCxnSpPr>
            <a:cxnSpLocks/>
            <a:stCxn id="11" idx="3"/>
            <a:endCxn id="32" idx="1"/>
          </p:cNvCxnSpPr>
          <p:nvPr/>
        </p:nvCxnSpPr>
        <p:spPr bwMode="auto">
          <a:xfrm flipV="1">
            <a:off x="7477787" y="3100284"/>
            <a:ext cx="1439454" cy="1832656"/>
          </a:xfrm>
          <a:prstGeom prst="straightConnector1">
            <a:avLst/>
          </a:prstGeom>
          <a:solidFill>
            <a:srgbClr val="BBE0E3"/>
          </a:solidFill>
          <a:ln w="15875" cap="flat" cmpd="sng" algn="ctr">
            <a:solidFill>
              <a:srgbClr val="000000"/>
            </a:solidFill>
            <a:prstDash val="solid"/>
            <a:round/>
            <a:headEnd type="none" w="med" len="med"/>
            <a:tailEnd type="triangle"/>
          </a:ln>
          <a:effectLst/>
        </p:spPr>
      </p:cxnSp>
      <p:cxnSp>
        <p:nvCxnSpPr>
          <p:cNvPr id="44" name="Straight Arrow Connector 43">
            <a:extLst>
              <a:ext uri="{FF2B5EF4-FFF2-40B4-BE49-F238E27FC236}">
                <a16:creationId xmlns="" xmlns:a16="http://schemas.microsoft.com/office/drawing/2014/main" id="{34AA57EC-5227-42B5-9C3D-9099EABC5A5C}"/>
              </a:ext>
            </a:extLst>
          </p:cNvPr>
          <p:cNvCxnSpPr>
            <a:cxnSpLocks/>
            <a:stCxn id="11" idx="3"/>
            <a:endCxn id="35" idx="1"/>
          </p:cNvCxnSpPr>
          <p:nvPr/>
        </p:nvCxnSpPr>
        <p:spPr bwMode="auto">
          <a:xfrm flipV="1">
            <a:off x="7477787" y="3717717"/>
            <a:ext cx="1449114" cy="1215223"/>
          </a:xfrm>
          <a:prstGeom prst="straightConnector1">
            <a:avLst/>
          </a:prstGeom>
          <a:solidFill>
            <a:srgbClr val="BBE0E3"/>
          </a:solidFill>
          <a:ln w="15875" cap="flat" cmpd="sng" algn="ctr">
            <a:solidFill>
              <a:srgbClr val="000000"/>
            </a:solidFill>
            <a:prstDash val="solid"/>
            <a:round/>
            <a:headEnd type="none" w="med" len="med"/>
            <a:tailEnd type="triangle"/>
          </a:ln>
          <a:effectLst/>
        </p:spPr>
      </p:cxnSp>
      <p:cxnSp>
        <p:nvCxnSpPr>
          <p:cNvPr id="45" name="Straight Arrow Connector 44">
            <a:extLst>
              <a:ext uri="{FF2B5EF4-FFF2-40B4-BE49-F238E27FC236}">
                <a16:creationId xmlns="" xmlns:a16="http://schemas.microsoft.com/office/drawing/2014/main" id="{A4F711FF-E0AC-4AE7-984F-4DF3612829B9}"/>
              </a:ext>
            </a:extLst>
          </p:cNvPr>
          <p:cNvCxnSpPr>
            <a:cxnSpLocks/>
            <a:stCxn id="11" idx="3"/>
          </p:cNvCxnSpPr>
          <p:nvPr/>
        </p:nvCxnSpPr>
        <p:spPr bwMode="auto">
          <a:xfrm flipV="1">
            <a:off x="7477787" y="4392120"/>
            <a:ext cx="1470550" cy="540820"/>
          </a:xfrm>
          <a:prstGeom prst="straightConnector1">
            <a:avLst/>
          </a:prstGeom>
          <a:solidFill>
            <a:srgbClr val="BBE0E3"/>
          </a:solidFill>
          <a:ln w="15875" cap="flat" cmpd="sng" algn="ctr">
            <a:solidFill>
              <a:srgbClr val="000000"/>
            </a:solidFill>
            <a:prstDash val="solid"/>
            <a:round/>
            <a:headEnd type="none" w="med" len="med"/>
            <a:tailEnd type="triangle"/>
          </a:ln>
          <a:effectLst/>
        </p:spPr>
      </p:cxnSp>
      <p:cxnSp>
        <p:nvCxnSpPr>
          <p:cNvPr id="46" name="Straight Arrow Connector 45">
            <a:extLst>
              <a:ext uri="{FF2B5EF4-FFF2-40B4-BE49-F238E27FC236}">
                <a16:creationId xmlns="" xmlns:a16="http://schemas.microsoft.com/office/drawing/2014/main" id="{2CD6FB47-9C95-4C3A-8FC0-3D73382880D5}"/>
              </a:ext>
            </a:extLst>
          </p:cNvPr>
          <p:cNvCxnSpPr>
            <a:cxnSpLocks/>
          </p:cNvCxnSpPr>
          <p:nvPr/>
        </p:nvCxnSpPr>
        <p:spPr bwMode="auto">
          <a:xfrm>
            <a:off x="7508882" y="4938749"/>
            <a:ext cx="1439455" cy="110690"/>
          </a:xfrm>
          <a:prstGeom prst="straightConnector1">
            <a:avLst/>
          </a:prstGeom>
          <a:solidFill>
            <a:srgbClr val="BBE0E3"/>
          </a:solidFill>
          <a:ln w="15875" cap="flat" cmpd="sng" algn="ctr">
            <a:solidFill>
              <a:srgbClr val="000000"/>
            </a:solidFill>
            <a:prstDash val="solid"/>
            <a:round/>
            <a:headEnd type="none" w="med" len="med"/>
            <a:tailEnd type="triangle"/>
          </a:ln>
          <a:effectLst/>
        </p:spPr>
      </p:cxnSp>
      <p:cxnSp>
        <p:nvCxnSpPr>
          <p:cNvPr id="47" name="Straight Arrow Connector 46">
            <a:extLst>
              <a:ext uri="{FF2B5EF4-FFF2-40B4-BE49-F238E27FC236}">
                <a16:creationId xmlns="" xmlns:a16="http://schemas.microsoft.com/office/drawing/2014/main" id="{CDC5BE27-2339-4D10-8CD1-9992D02A5397}"/>
              </a:ext>
            </a:extLst>
          </p:cNvPr>
          <p:cNvCxnSpPr>
            <a:cxnSpLocks/>
            <a:stCxn id="11" idx="3"/>
            <a:endCxn id="38" idx="1"/>
          </p:cNvCxnSpPr>
          <p:nvPr/>
        </p:nvCxnSpPr>
        <p:spPr bwMode="auto">
          <a:xfrm>
            <a:off x="7477787" y="4932940"/>
            <a:ext cx="1449114" cy="813401"/>
          </a:xfrm>
          <a:prstGeom prst="straightConnector1">
            <a:avLst/>
          </a:prstGeom>
          <a:solidFill>
            <a:srgbClr val="BBE0E3"/>
          </a:solidFill>
          <a:ln w="15875" cap="flat" cmpd="sng" algn="ctr">
            <a:solidFill>
              <a:srgbClr val="000000"/>
            </a:solidFill>
            <a:prstDash val="solid"/>
            <a:round/>
            <a:headEnd type="none" w="med" len="med"/>
            <a:tailEnd type="triangle"/>
          </a:ln>
          <a:effectLst/>
        </p:spPr>
      </p:cxnSp>
      <p:sp>
        <p:nvSpPr>
          <p:cNvPr id="48" name="Rounded Rectangle 26">
            <a:extLst>
              <a:ext uri="{FF2B5EF4-FFF2-40B4-BE49-F238E27FC236}">
                <a16:creationId xmlns="" xmlns:a16="http://schemas.microsoft.com/office/drawing/2014/main" id="{4955DE2D-EF92-43D3-925A-307E34D88B51}"/>
              </a:ext>
            </a:extLst>
          </p:cNvPr>
          <p:cNvSpPr/>
          <p:nvPr/>
        </p:nvSpPr>
        <p:spPr bwMode="auto">
          <a:xfrm rot="5400000">
            <a:off x="9121072" y="4218471"/>
            <a:ext cx="4277370" cy="387187"/>
          </a:xfrm>
          <a:prstGeom prst="roundRect">
            <a:avLst/>
          </a:prstGeom>
          <a:solidFill>
            <a:srgbClr val="777777"/>
          </a:solidFill>
          <a:ln w="9525" cap="flat" cmpd="sng" algn="ctr">
            <a:solidFill>
              <a:srgbClr val="00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kern="0" dirty="0" err="1" smtClean="0">
                <a:solidFill>
                  <a:srgbClr val="000000"/>
                </a:solidFill>
                <a:latin typeface="Arial" panose="020B0604020202020204" pitchFamily="34" charset="0"/>
                <a:cs typeface="Arial" panose="020B0604020202020204" pitchFamily="34" charset="0"/>
              </a:rPr>
              <a:t>Dự</a:t>
            </a:r>
            <a:r>
              <a:rPr lang="en-US" kern="0" dirty="0" smtClean="0">
                <a:solidFill>
                  <a:srgbClr val="000000"/>
                </a:solidFill>
                <a:latin typeface="Arial" panose="020B0604020202020204" pitchFamily="34" charset="0"/>
                <a:cs typeface="Arial" panose="020B0604020202020204" pitchFamily="34" charset="0"/>
              </a:rPr>
              <a:t> </a:t>
            </a:r>
            <a:r>
              <a:rPr lang="en-US" kern="0" dirty="0" err="1" smtClean="0">
                <a:solidFill>
                  <a:srgbClr val="000000"/>
                </a:solidFill>
                <a:latin typeface="Arial" panose="020B0604020202020204" pitchFamily="34" charset="0"/>
                <a:cs typeface="Arial" panose="020B0604020202020204" pitchFamily="34" charset="0"/>
              </a:rPr>
              <a:t>báo</a:t>
            </a:r>
            <a:endParaRPr kumimoji="0" lang="en-US"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49" name="Straight Arrow Connector 48">
            <a:extLst>
              <a:ext uri="{FF2B5EF4-FFF2-40B4-BE49-F238E27FC236}">
                <a16:creationId xmlns="" xmlns:a16="http://schemas.microsoft.com/office/drawing/2014/main" id="{BF62AC3C-82D8-4C30-8C35-6081C84CF3F1}"/>
              </a:ext>
            </a:extLst>
          </p:cNvPr>
          <p:cNvCxnSpPr>
            <a:cxnSpLocks/>
            <a:stCxn id="39" idx="3"/>
          </p:cNvCxnSpPr>
          <p:nvPr/>
        </p:nvCxnSpPr>
        <p:spPr bwMode="auto">
          <a:xfrm>
            <a:off x="10831289" y="2479956"/>
            <a:ext cx="244533" cy="0"/>
          </a:xfrm>
          <a:prstGeom prst="straightConnector1">
            <a:avLst/>
          </a:prstGeom>
          <a:solidFill>
            <a:srgbClr val="BBE0E3"/>
          </a:solidFill>
          <a:ln w="12700" cap="flat" cmpd="sng" algn="ctr">
            <a:solidFill>
              <a:srgbClr val="000000"/>
            </a:solidFill>
            <a:prstDash val="solid"/>
            <a:round/>
            <a:headEnd type="none" w="med" len="med"/>
            <a:tailEnd type="triangle"/>
          </a:ln>
          <a:effectLst/>
        </p:spPr>
      </p:cxnSp>
      <p:cxnSp>
        <p:nvCxnSpPr>
          <p:cNvPr id="50" name="Straight Arrow Connector 49">
            <a:extLst>
              <a:ext uri="{FF2B5EF4-FFF2-40B4-BE49-F238E27FC236}">
                <a16:creationId xmlns="" xmlns:a16="http://schemas.microsoft.com/office/drawing/2014/main" id="{F1C03A59-0B08-4B44-98EB-0B9BDFF263C6}"/>
              </a:ext>
            </a:extLst>
          </p:cNvPr>
          <p:cNvCxnSpPr>
            <a:cxnSpLocks/>
          </p:cNvCxnSpPr>
          <p:nvPr/>
        </p:nvCxnSpPr>
        <p:spPr bwMode="auto">
          <a:xfrm>
            <a:off x="10831289" y="3030285"/>
            <a:ext cx="244536" cy="0"/>
          </a:xfrm>
          <a:prstGeom prst="straightConnector1">
            <a:avLst/>
          </a:prstGeom>
          <a:solidFill>
            <a:srgbClr val="BBE0E3"/>
          </a:solidFill>
          <a:ln w="12700" cap="flat" cmpd="sng" algn="ctr">
            <a:solidFill>
              <a:srgbClr val="000000"/>
            </a:solidFill>
            <a:prstDash val="solid"/>
            <a:round/>
            <a:headEnd type="none" w="med" len="med"/>
            <a:tailEnd type="triangle"/>
          </a:ln>
          <a:effectLst/>
        </p:spPr>
      </p:cxnSp>
      <p:sp>
        <p:nvSpPr>
          <p:cNvPr id="51" name="Rounded Rectangle 34">
            <a:extLst>
              <a:ext uri="{FF2B5EF4-FFF2-40B4-BE49-F238E27FC236}">
                <a16:creationId xmlns="" xmlns:a16="http://schemas.microsoft.com/office/drawing/2014/main" id="{E1857218-D069-44A9-927D-3C9D459E87DE}"/>
              </a:ext>
            </a:extLst>
          </p:cNvPr>
          <p:cNvSpPr/>
          <p:nvPr/>
        </p:nvSpPr>
        <p:spPr bwMode="auto">
          <a:xfrm>
            <a:off x="8917241" y="6137595"/>
            <a:ext cx="1904388" cy="413153"/>
          </a:xfrm>
          <a:prstGeom prst="roundRect">
            <a:avLst/>
          </a:prstGeom>
          <a:solidFill>
            <a:srgbClr val="0070C0"/>
          </a:solidFill>
          <a:ln w="9525" cap="flat" cmpd="sng" algn="ctr">
            <a:solidFill>
              <a:srgbClr val="00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b="0" i="0" u="none" strike="noStrike" kern="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Giá</a:t>
            </a:r>
            <a:r>
              <a:rPr kumimoji="0" lang="en-US" b="0" i="0" u="none" strike="noStrike" kern="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 </a:t>
            </a:r>
            <a:r>
              <a:rPr kumimoji="0" lang="en-US" b="0" i="0" u="none" strike="noStrike" kern="0" cap="none" spc="0" normalizeH="0" noProof="0" dirty="0" err="1" smtClean="0">
                <a:ln>
                  <a:noFill/>
                </a:ln>
                <a:solidFill>
                  <a:srgbClr val="000000"/>
                </a:solidFill>
                <a:effectLst/>
                <a:uLnTx/>
                <a:uFillTx/>
                <a:latin typeface="Arial" panose="020B0604020202020204" pitchFamily="34" charset="0"/>
                <a:cs typeface="Arial" panose="020B0604020202020204" pitchFamily="34" charset="0"/>
              </a:rPr>
              <a:t>trị</a:t>
            </a:r>
            <a:endParaRPr kumimoji="0" lang="en-US"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52" name="Straight Arrow Connector 51">
            <a:extLst>
              <a:ext uri="{FF2B5EF4-FFF2-40B4-BE49-F238E27FC236}">
                <a16:creationId xmlns="" xmlns:a16="http://schemas.microsoft.com/office/drawing/2014/main" id="{4D4DCBF8-7EE0-43ED-8D03-C63CBF7DD51B}"/>
              </a:ext>
            </a:extLst>
          </p:cNvPr>
          <p:cNvCxnSpPr>
            <a:cxnSpLocks/>
            <a:stCxn id="11" idx="3"/>
            <a:endCxn id="51" idx="1"/>
          </p:cNvCxnSpPr>
          <p:nvPr/>
        </p:nvCxnSpPr>
        <p:spPr bwMode="auto">
          <a:xfrm>
            <a:off x="7477787" y="4932940"/>
            <a:ext cx="1439454" cy="1411232"/>
          </a:xfrm>
          <a:prstGeom prst="straightConnector1">
            <a:avLst/>
          </a:prstGeom>
          <a:solidFill>
            <a:srgbClr val="BBE0E3"/>
          </a:solidFill>
          <a:ln w="15875" cap="flat" cmpd="sng" algn="ctr">
            <a:solidFill>
              <a:srgbClr val="000000"/>
            </a:solidFill>
            <a:prstDash val="solid"/>
            <a:round/>
            <a:headEnd type="none" w="med" len="med"/>
            <a:tailEnd type="triangle"/>
          </a:ln>
          <a:effectLst/>
        </p:spPr>
      </p:cxnSp>
      <p:cxnSp>
        <p:nvCxnSpPr>
          <p:cNvPr id="53" name="Straight Arrow Connector 52">
            <a:extLst>
              <a:ext uri="{FF2B5EF4-FFF2-40B4-BE49-F238E27FC236}">
                <a16:creationId xmlns="" xmlns:a16="http://schemas.microsoft.com/office/drawing/2014/main" id="{93E534E3-C051-420A-BFD7-CF7DB9F8153C}"/>
              </a:ext>
            </a:extLst>
          </p:cNvPr>
          <p:cNvCxnSpPr>
            <a:cxnSpLocks/>
          </p:cNvCxnSpPr>
          <p:nvPr/>
        </p:nvCxnSpPr>
        <p:spPr bwMode="auto">
          <a:xfrm>
            <a:off x="10821629" y="5813220"/>
            <a:ext cx="244536" cy="0"/>
          </a:xfrm>
          <a:prstGeom prst="straightConnector1">
            <a:avLst/>
          </a:prstGeom>
          <a:solidFill>
            <a:srgbClr val="BBE0E3"/>
          </a:solidFill>
          <a:ln w="12700" cap="flat" cmpd="sng" algn="ctr">
            <a:solidFill>
              <a:srgbClr val="000000"/>
            </a:solidFill>
            <a:prstDash val="solid"/>
            <a:round/>
            <a:headEnd type="none" w="med" len="med"/>
            <a:tailEnd type="triangle"/>
          </a:ln>
          <a:effectLst/>
        </p:spPr>
      </p:cxnSp>
      <p:sp>
        <p:nvSpPr>
          <p:cNvPr id="6" name="Rounded Rectangle 5"/>
          <p:cNvSpPr/>
          <p:nvPr/>
        </p:nvSpPr>
        <p:spPr bwMode="auto">
          <a:xfrm>
            <a:off x="3697369" y="2761185"/>
            <a:ext cx="1676400" cy="647699"/>
          </a:xfrm>
          <a:prstGeom prst="roundRect">
            <a:avLst/>
          </a:prstGeom>
          <a:solidFill>
            <a:schemeClr val="accent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dirty="0" err="1" smtClean="0">
                <a:latin typeface="Arial" pitchFamily="34" charset="0"/>
              </a:rPr>
              <a:t>Dữ</a:t>
            </a:r>
            <a:r>
              <a:rPr lang="en-US" dirty="0" smtClean="0">
                <a:latin typeface="Arial" pitchFamily="34" charset="0"/>
              </a:rPr>
              <a:t> </a:t>
            </a:r>
            <a:r>
              <a:rPr lang="en-US" dirty="0" err="1" smtClean="0">
                <a:latin typeface="Arial" pitchFamily="34" charset="0"/>
              </a:rPr>
              <a:t>liệu</a:t>
            </a:r>
            <a:r>
              <a:rPr lang="en-US" dirty="0" smtClean="0">
                <a:latin typeface="Arial" pitchFamily="34" charset="0"/>
              </a:rPr>
              <a:t> </a:t>
            </a:r>
            <a:r>
              <a:rPr lang="en-US" dirty="0" err="1" smtClean="0">
                <a:latin typeface="Arial" pitchFamily="34" charset="0"/>
              </a:rPr>
              <a:t>loài</a:t>
            </a:r>
            <a:endParaRPr lang="en-US" dirty="0">
              <a:latin typeface="Arial" pitchFamily="34" charset="0"/>
            </a:endParaRPr>
          </a:p>
          <a:p>
            <a:pPr algn="ctr" fontAlgn="base">
              <a:spcBef>
                <a:spcPct val="0"/>
              </a:spcBef>
              <a:spcAft>
                <a:spcPct val="0"/>
              </a:spcAft>
            </a:pPr>
            <a:r>
              <a:rPr lang="en-US" dirty="0">
                <a:latin typeface="Arial" pitchFamily="34" charset="0"/>
              </a:rPr>
              <a:t>(</a:t>
            </a:r>
            <a:r>
              <a:rPr lang="en-US" sz="1400" i="1" dirty="0">
                <a:latin typeface="Arial" pitchFamily="34" charset="0"/>
              </a:rPr>
              <a:t>8000+</a:t>
            </a:r>
            <a:r>
              <a:rPr lang="en-US" dirty="0">
                <a:latin typeface="Arial" pitchFamily="34" charset="0"/>
              </a:rPr>
              <a:t>)</a:t>
            </a:r>
          </a:p>
        </p:txBody>
      </p:sp>
      <p:sp>
        <p:nvSpPr>
          <p:cNvPr id="54" name="Rounded Rectangle 3">
            <a:extLst>
              <a:ext uri="{FF2B5EF4-FFF2-40B4-BE49-F238E27FC236}">
                <a16:creationId xmlns="" xmlns:a16="http://schemas.microsoft.com/office/drawing/2014/main" id="{BC4D73F6-4F34-4B96-8C66-FD7D7531F971}"/>
              </a:ext>
            </a:extLst>
          </p:cNvPr>
          <p:cNvSpPr/>
          <p:nvPr/>
        </p:nvSpPr>
        <p:spPr bwMode="auto">
          <a:xfrm>
            <a:off x="1871464" y="4513465"/>
            <a:ext cx="1143001" cy="712350"/>
          </a:xfrm>
          <a:prstGeom prst="roundRect">
            <a:avLst/>
          </a:prstGeom>
          <a:solidFill>
            <a:srgbClr val="FFFF00"/>
          </a:solidFill>
          <a:ln w="9525" cap="flat" cmpd="sng" algn="ctr">
            <a:solidFill>
              <a:srgbClr val="00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kern="0" noProof="0" dirty="0" err="1" smtClean="0">
                <a:solidFill>
                  <a:srgbClr val="000000"/>
                </a:solidFill>
                <a:latin typeface="Arial" panose="020B0604020202020204" pitchFamily="34" charset="0"/>
                <a:cs typeface="Arial" panose="020B0604020202020204" pitchFamily="34" charset="0"/>
              </a:rPr>
              <a:t>Dữ</a:t>
            </a:r>
            <a:r>
              <a:rPr lang="en-US" kern="0" noProof="0" dirty="0" smtClean="0">
                <a:solidFill>
                  <a:srgbClr val="000000"/>
                </a:solidFill>
                <a:latin typeface="Arial" panose="020B0604020202020204" pitchFamily="34" charset="0"/>
                <a:cs typeface="Arial" panose="020B0604020202020204" pitchFamily="34" charset="0"/>
              </a:rPr>
              <a:t> </a:t>
            </a:r>
            <a:r>
              <a:rPr lang="en-US" kern="0" noProof="0" dirty="0" err="1" smtClean="0">
                <a:solidFill>
                  <a:srgbClr val="000000"/>
                </a:solidFill>
                <a:latin typeface="Arial" panose="020B0604020202020204" pitchFamily="34" charset="0"/>
                <a:cs typeface="Arial" panose="020B0604020202020204" pitchFamily="34" charset="0"/>
              </a:rPr>
              <a:t>liệu</a:t>
            </a:r>
            <a:r>
              <a:rPr lang="en-US" kern="0" noProof="0" dirty="0" smtClean="0">
                <a:solidFill>
                  <a:srgbClr val="000000"/>
                </a:solidFill>
                <a:latin typeface="Arial" panose="020B0604020202020204" pitchFamily="34" charset="0"/>
                <a:cs typeface="Arial" panose="020B0604020202020204" pitchFamily="34" charset="0"/>
              </a:rPr>
              <a:t> </a:t>
            </a:r>
            <a:r>
              <a:rPr lang="en-US" kern="0" noProof="0" dirty="0" err="1" smtClean="0">
                <a:solidFill>
                  <a:srgbClr val="000000"/>
                </a:solidFill>
                <a:latin typeface="Arial" panose="020B0604020202020204" pitchFamily="34" charset="0"/>
                <a:cs typeface="Arial" panose="020B0604020202020204" pitchFamily="34" charset="0"/>
              </a:rPr>
              <a:t>thực</a:t>
            </a:r>
            <a:r>
              <a:rPr lang="en-US" kern="0" noProof="0" dirty="0" smtClean="0">
                <a:solidFill>
                  <a:srgbClr val="000000"/>
                </a:solidFill>
                <a:latin typeface="Arial" panose="020B0604020202020204" pitchFamily="34" charset="0"/>
                <a:cs typeface="Arial" panose="020B0604020202020204" pitchFamily="34" charset="0"/>
              </a:rPr>
              <a:t> </a:t>
            </a:r>
            <a:r>
              <a:rPr lang="en-US" kern="0" noProof="0" dirty="0" err="1" smtClean="0">
                <a:solidFill>
                  <a:srgbClr val="000000"/>
                </a:solidFill>
                <a:latin typeface="Arial" panose="020B0604020202020204" pitchFamily="34" charset="0"/>
                <a:cs typeface="Arial" panose="020B0604020202020204" pitchFamily="34" charset="0"/>
              </a:rPr>
              <a:t>địa</a:t>
            </a:r>
            <a:endParaRPr kumimoji="0" lang="en-US"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9733FC29-1FEC-4981-8F36-108CA3157355}"/>
              </a:ext>
            </a:extLst>
          </p:cNvPr>
          <p:cNvSpPr txBox="1"/>
          <p:nvPr/>
        </p:nvSpPr>
        <p:spPr>
          <a:xfrm>
            <a:off x="8957996" y="4764211"/>
            <a:ext cx="1904388" cy="615553"/>
          </a:xfrm>
          <a:prstGeom prst="rect">
            <a:avLst/>
          </a:prstGeom>
          <a:noFill/>
        </p:spPr>
        <p:txBody>
          <a:bodyPr wrap="square" rtlCol="0">
            <a:spAutoFit/>
          </a:bodyPr>
          <a:lstStyle/>
          <a:p>
            <a:pPr algn="ctr"/>
            <a:r>
              <a:rPr lang="en-US" sz="1700" kern="0" dirty="0" err="1" smtClean="0">
                <a:solidFill>
                  <a:srgbClr val="000000"/>
                </a:solidFill>
                <a:latin typeface="Arial" panose="020B0604020202020204" pitchFamily="34" charset="0"/>
                <a:cs typeface="Arial" panose="020B0604020202020204" pitchFamily="34" charset="0"/>
              </a:rPr>
              <a:t>Hợp</a:t>
            </a:r>
            <a:r>
              <a:rPr lang="en-US" sz="1700" kern="0" dirty="0" smtClean="0">
                <a:solidFill>
                  <a:srgbClr val="000000"/>
                </a:solidFill>
                <a:latin typeface="Arial" panose="020B0604020202020204" pitchFamily="34" charset="0"/>
                <a:cs typeface="Arial" panose="020B0604020202020204" pitchFamily="34" charset="0"/>
              </a:rPr>
              <a:t> </a:t>
            </a:r>
            <a:r>
              <a:rPr lang="en-US" sz="1700" kern="0" dirty="0" err="1" smtClean="0">
                <a:solidFill>
                  <a:srgbClr val="000000"/>
                </a:solidFill>
                <a:latin typeface="Arial" panose="020B0604020202020204" pitchFamily="34" charset="0"/>
                <a:cs typeface="Arial" panose="020B0604020202020204" pitchFamily="34" charset="0"/>
              </a:rPr>
              <a:t>chất</a:t>
            </a:r>
            <a:r>
              <a:rPr lang="en-US" sz="1700" kern="0" dirty="0" smtClean="0">
                <a:solidFill>
                  <a:srgbClr val="000000"/>
                </a:solidFill>
                <a:latin typeface="Arial" panose="020B0604020202020204" pitchFamily="34" charset="0"/>
                <a:cs typeface="Arial" panose="020B0604020202020204" pitchFamily="34" charset="0"/>
              </a:rPr>
              <a:t> </a:t>
            </a:r>
            <a:r>
              <a:rPr lang="en-US" sz="1700" kern="0" dirty="0" err="1" smtClean="0">
                <a:solidFill>
                  <a:srgbClr val="000000"/>
                </a:solidFill>
                <a:latin typeface="Arial" panose="020B0604020202020204" pitchFamily="34" charset="0"/>
                <a:cs typeface="Arial" panose="020B0604020202020204" pitchFamily="34" charset="0"/>
              </a:rPr>
              <a:t>hữu</a:t>
            </a:r>
            <a:r>
              <a:rPr lang="en-US" sz="1700" kern="0" dirty="0" smtClean="0">
                <a:solidFill>
                  <a:srgbClr val="000000"/>
                </a:solidFill>
                <a:latin typeface="Arial" panose="020B0604020202020204" pitchFamily="34" charset="0"/>
                <a:cs typeface="Arial" panose="020B0604020202020204" pitchFamily="34" charset="0"/>
              </a:rPr>
              <a:t> </a:t>
            </a:r>
            <a:r>
              <a:rPr lang="en-US" sz="1700" kern="0" dirty="0" err="1" smtClean="0">
                <a:solidFill>
                  <a:srgbClr val="000000"/>
                </a:solidFill>
                <a:latin typeface="Arial" panose="020B0604020202020204" pitchFamily="34" charset="0"/>
                <a:cs typeface="Arial" panose="020B0604020202020204" pitchFamily="34" charset="0"/>
              </a:rPr>
              <a:t>cơ</a:t>
            </a:r>
            <a:r>
              <a:rPr lang="en-US" sz="1700" kern="0" dirty="0" smtClean="0">
                <a:solidFill>
                  <a:srgbClr val="000000"/>
                </a:solidFill>
                <a:latin typeface="Arial" panose="020B0604020202020204" pitchFamily="34" charset="0"/>
                <a:cs typeface="Arial" panose="020B0604020202020204" pitchFamily="34" charset="0"/>
              </a:rPr>
              <a:t> </a:t>
            </a:r>
            <a:r>
              <a:rPr lang="en-US" sz="1700" kern="0" dirty="0" err="1" smtClean="0">
                <a:solidFill>
                  <a:srgbClr val="000000"/>
                </a:solidFill>
                <a:latin typeface="Arial" panose="020B0604020202020204" pitchFamily="34" charset="0"/>
                <a:cs typeface="Arial" panose="020B0604020202020204" pitchFamily="34" charset="0"/>
              </a:rPr>
              <a:t>dễ</a:t>
            </a:r>
            <a:r>
              <a:rPr lang="en-US" sz="1700" kern="0" dirty="0" smtClean="0">
                <a:solidFill>
                  <a:srgbClr val="000000"/>
                </a:solidFill>
                <a:latin typeface="Arial" panose="020B0604020202020204" pitchFamily="34" charset="0"/>
                <a:cs typeface="Arial" panose="020B0604020202020204" pitchFamily="34" charset="0"/>
              </a:rPr>
              <a:t> bay </a:t>
            </a:r>
            <a:r>
              <a:rPr lang="en-US" sz="1700" kern="0" dirty="0" err="1" smtClean="0">
                <a:solidFill>
                  <a:srgbClr val="000000"/>
                </a:solidFill>
                <a:latin typeface="Arial" panose="020B0604020202020204" pitchFamily="34" charset="0"/>
                <a:cs typeface="Arial" panose="020B0604020202020204" pitchFamily="34" charset="0"/>
              </a:rPr>
              <a:t>hơi</a:t>
            </a:r>
            <a:endParaRPr lang="en-US" sz="1700" kern="0" dirty="0">
              <a:solidFill>
                <a:srgbClr val="00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354F2F6A-DA87-4EE2-A4B5-D7442DE66AD8}"/>
              </a:ext>
            </a:extLst>
          </p:cNvPr>
          <p:cNvSpPr txBox="1"/>
          <p:nvPr/>
        </p:nvSpPr>
        <p:spPr>
          <a:xfrm>
            <a:off x="3459188" y="5964718"/>
            <a:ext cx="274434" cy="261610"/>
          </a:xfrm>
          <a:prstGeom prst="rect">
            <a:avLst/>
          </a:prstGeom>
          <a:noFill/>
        </p:spPr>
        <p:txBody>
          <a:bodyPr wrap="none" rtlCol="0">
            <a:spAutoFit/>
          </a:bodyPr>
          <a:lstStyle/>
          <a:p>
            <a:r>
              <a:rPr lang="en-US" sz="1100" dirty="0"/>
              <a:t>n</a:t>
            </a:r>
          </a:p>
        </p:txBody>
      </p:sp>
    </p:spTree>
    <p:extLst>
      <p:ext uri="{BB962C8B-B14F-4D97-AF65-F5344CB8AC3E}">
        <p14:creationId xmlns:p14="http://schemas.microsoft.com/office/powerpoint/2010/main" val="22637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par>
                                <p:cTn id="44" presetID="10" presetClass="entr" presetSubtype="0"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par>
                                <p:cTn id="47" presetID="10"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500"/>
                                        <p:tgtEl>
                                          <p:spTgt spid="3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500"/>
                                        <p:tgtEl>
                                          <p:spTgt spid="39"/>
                                        </p:tgtEl>
                                      </p:cBhvr>
                                    </p:animEffect>
                                  </p:childTnLst>
                                </p:cTn>
                              </p:par>
                              <p:par>
                                <p:cTn id="68" presetID="10" presetClass="entr" presetSubtype="0"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par>
                                <p:cTn id="71" presetID="10" presetClass="entr" presetSubtype="0"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fade">
                                      <p:cBhvr>
                                        <p:cTn id="73" dur="500"/>
                                        <p:tgtEl>
                                          <p:spTgt spid="43"/>
                                        </p:tgtEl>
                                      </p:cBhvr>
                                    </p:animEffect>
                                  </p:childTnLst>
                                </p:cTn>
                              </p:par>
                              <p:par>
                                <p:cTn id="74" presetID="10"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500"/>
                                        <p:tgtEl>
                                          <p:spTgt spid="44"/>
                                        </p:tgtEl>
                                      </p:cBhvr>
                                    </p:animEffect>
                                  </p:childTnLst>
                                </p:cTn>
                              </p:par>
                              <p:par>
                                <p:cTn id="77" presetID="10" presetClass="entr" presetSubtype="0"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500"/>
                                        <p:tgtEl>
                                          <p:spTgt spid="45"/>
                                        </p:tgtEl>
                                      </p:cBhvr>
                                    </p:animEffect>
                                  </p:childTnLst>
                                </p:cTn>
                              </p:par>
                              <p:par>
                                <p:cTn id="80" presetID="10" presetClass="entr" presetSubtype="0" fill="hold" nodeType="with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par>
                                <p:cTn id="83" presetID="10" presetClass="entr" presetSubtype="0" fill="hold"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fade">
                                      <p:cBhvr>
                                        <p:cTn id="85" dur="500"/>
                                        <p:tgtEl>
                                          <p:spTgt spid="4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fade">
                                      <p:cBhvr>
                                        <p:cTn id="88" dur="500"/>
                                        <p:tgtEl>
                                          <p:spTgt spid="48"/>
                                        </p:tgtEl>
                                      </p:cBhvr>
                                    </p:animEffect>
                                  </p:childTnLst>
                                </p:cTn>
                              </p:par>
                              <p:par>
                                <p:cTn id="89" presetID="10" presetClass="entr" presetSubtype="0" fill="hold"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500"/>
                                        <p:tgtEl>
                                          <p:spTgt spid="49"/>
                                        </p:tgtEl>
                                      </p:cBhvr>
                                    </p:animEffect>
                                  </p:childTnLst>
                                </p:cTn>
                              </p:par>
                              <p:par>
                                <p:cTn id="92" presetID="10"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fade">
                                      <p:cBhvr>
                                        <p:cTn id="94" dur="500"/>
                                        <p:tgtEl>
                                          <p:spTgt spid="5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51"/>
                                        </p:tgtEl>
                                        <p:attrNameLst>
                                          <p:attrName>style.visibility</p:attrName>
                                        </p:attrNameLst>
                                      </p:cBhvr>
                                      <p:to>
                                        <p:strVal val="visible"/>
                                      </p:to>
                                    </p:set>
                                    <p:animEffect transition="in" filter="fade">
                                      <p:cBhvr>
                                        <p:cTn id="97" dur="500"/>
                                        <p:tgtEl>
                                          <p:spTgt spid="51"/>
                                        </p:tgtEl>
                                      </p:cBhvr>
                                    </p:animEffect>
                                  </p:childTnLst>
                                </p:cTn>
                              </p:par>
                              <p:par>
                                <p:cTn id="98" presetID="10" presetClass="entr" presetSubtype="0" fill="hold" nodeType="withEffect">
                                  <p:stCondLst>
                                    <p:cond delay="0"/>
                                  </p:stCondLst>
                                  <p:childTnLst>
                                    <p:set>
                                      <p:cBhvr>
                                        <p:cTn id="99" dur="1" fill="hold">
                                          <p:stCondLst>
                                            <p:cond delay="0"/>
                                          </p:stCondLst>
                                        </p:cTn>
                                        <p:tgtEl>
                                          <p:spTgt spid="52"/>
                                        </p:tgtEl>
                                        <p:attrNameLst>
                                          <p:attrName>style.visibility</p:attrName>
                                        </p:attrNameLst>
                                      </p:cBhvr>
                                      <p:to>
                                        <p:strVal val="visible"/>
                                      </p:to>
                                    </p:set>
                                    <p:animEffect transition="in" filter="fade">
                                      <p:cBhvr>
                                        <p:cTn id="100" dur="500"/>
                                        <p:tgtEl>
                                          <p:spTgt spid="52"/>
                                        </p:tgtEl>
                                      </p:cBhvr>
                                    </p:animEffect>
                                  </p:childTnLst>
                                </p:cTn>
                              </p:par>
                              <p:par>
                                <p:cTn id="101" presetID="10" presetClass="entr" presetSubtype="0" fill="hold" nodeType="with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fade">
                                      <p:cBhvr>
                                        <p:cTn id="103" dur="500"/>
                                        <p:tgtEl>
                                          <p:spTgt spid="53"/>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
                                        </p:tgtEl>
                                        <p:attrNameLst>
                                          <p:attrName>style.visibility</p:attrName>
                                        </p:attrNameLst>
                                      </p:cBhvr>
                                      <p:to>
                                        <p:strVal val="visible"/>
                                      </p:to>
                                    </p:set>
                                    <p:animEffect transition="in" filter="fade">
                                      <p:cBhvr>
                                        <p:cTn id="106" dur="500"/>
                                        <p:tgtEl>
                                          <p:spTgt spid="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
                                        </p:tgtEl>
                                        <p:attrNameLst>
                                          <p:attrName>style.visibility</p:attrName>
                                        </p:attrNameLst>
                                      </p:cBhvr>
                                      <p:to>
                                        <p:strVal val="visible"/>
                                      </p:to>
                                    </p:set>
                                    <p:animEffect transition="in" filter="fade">
                                      <p:cBhvr>
                                        <p:cTn id="10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33" grpId="0" animBg="1"/>
      <p:bldP spid="32" grpId="0" animBg="1"/>
      <p:bldP spid="35" grpId="0" animBg="1"/>
      <p:bldP spid="36" grpId="0" animBg="1"/>
      <p:bldP spid="37" grpId="0" animBg="1"/>
      <p:bldP spid="38" grpId="0" animBg="1"/>
      <p:bldP spid="39" grpId="0" animBg="1"/>
      <p:bldP spid="48" grpId="0" animBg="1"/>
      <p:bldP spid="51" grpId="0" animBg="1"/>
      <p:bldP spid="6"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609" y="124599"/>
            <a:ext cx="86868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70C0"/>
                </a:solidFill>
                <a:effectLst/>
                <a:uLnTx/>
                <a:uFillTx/>
                <a:latin typeface="Calibri" panose="020F0502020204030204" pitchFamily="34" charset="0"/>
                <a:ea typeface="+mn-ea"/>
                <a:cs typeface="Arial" panose="020B0604020202020204" pitchFamily="34" charset="0"/>
              </a:rPr>
              <a:t>i-Tree Eco: </a:t>
            </a:r>
            <a:r>
              <a:rPr lang="en-US" sz="3000" dirty="0" err="1" smtClean="0">
                <a:solidFill>
                  <a:srgbClr val="006600"/>
                </a:solidFill>
                <a:latin typeface="Calibri" panose="020F0502020204030204" pitchFamily="34" charset="0"/>
                <a:cs typeface="Arial" panose="020B0604020202020204" pitchFamily="34" charset="0"/>
              </a:rPr>
              <a:t>Điểm</a:t>
            </a:r>
            <a:r>
              <a:rPr lang="en-US" sz="3000" dirty="0" smtClean="0">
                <a:solidFill>
                  <a:srgbClr val="006600"/>
                </a:solidFill>
                <a:latin typeface="Calibri" panose="020F0502020204030204" pitchFamily="34" charset="0"/>
                <a:cs typeface="Arial" panose="020B0604020202020204" pitchFamily="34" charset="0"/>
              </a:rPr>
              <a:t> </a:t>
            </a:r>
            <a:r>
              <a:rPr lang="en-US" sz="3000" dirty="0" err="1" smtClean="0">
                <a:solidFill>
                  <a:srgbClr val="006600"/>
                </a:solidFill>
                <a:latin typeface="Calibri" panose="020F0502020204030204" pitchFamily="34" charset="0"/>
                <a:cs typeface="Arial" panose="020B0604020202020204" pitchFamily="34" charset="0"/>
              </a:rPr>
              <a:t>mạnh</a:t>
            </a:r>
            <a:endParaRPr kumimoji="0" lang="en-US" sz="3000" b="0" i="0" u="none" strike="noStrike" kern="1200" cap="none" spc="0" normalizeH="0" baseline="0" noProof="0" dirty="0">
              <a:ln>
                <a:noFill/>
              </a:ln>
              <a:solidFill>
                <a:srgbClr val="006600"/>
              </a:solidFill>
              <a:effectLst/>
              <a:uLnTx/>
              <a:uFillTx/>
              <a:latin typeface="Calibri" panose="020F0502020204030204" pitchFamily="34" charset="0"/>
              <a:ea typeface="+mn-ea"/>
              <a:cs typeface="Arial" panose="020B0604020202020204" pitchFamily="34" charset="0"/>
            </a:endParaRPr>
          </a:p>
        </p:txBody>
      </p:sp>
      <p:sp>
        <p:nvSpPr>
          <p:cNvPr id="5" name="Content Placeholder 4">
            <a:extLst>
              <a:ext uri="{FF2B5EF4-FFF2-40B4-BE49-F238E27FC236}">
                <a16:creationId xmlns="" xmlns:a16="http://schemas.microsoft.com/office/drawing/2014/main" id="{F6B3BDF5-C5A2-4997-B5E2-316D9895D40F}"/>
              </a:ext>
            </a:extLst>
          </p:cNvPr>
          <p:cNvSpPr>
            <a:spLocks noGrp="1"/>
          </p:cNvSpPr>
          <p:nvPr>
            <p:ph idx="1"/>
          </p:nvPr>
        </p:nvSpPr>
        <p:spPr>
          <a:xfrm>
            <a:off x="-1" y="654125"/>
            <a:ext cx="6188149" cy="5993886"/>
          </a:xfrm>
        </p:spPr>
        <p:txBody>
          <a:bodyPr/>
          <a:lstStyle/>
          <a:p>
            <a:pPr marL="285750" indent="-285750">
              <a:spcBef>
                <a:spcPts val="1200"/>
              </a:spcBef>
            </a:pPr>
            <a:r>
              <a:rPr lang="en-US" sz="2200" b="1" dirty="0" err="1" smtClean="0">
                <a:solidFill>
                  <a:sysClr val="windowText" lastClr="000000"/>
                </a:solidFill>
              </a:rPr>
              <a:t>Mô</a:t>
            </a:r>
            <a:r>
              <a:rPr lang="en-US" sz="2200" b="1" dirty="0" smtClean="0">
                <a:solidFill>
                  <a:sysClr val="windowText" lastClr="000000"/>
                </a:solidFill>
              </a:rPr>
              <a:t> </a:t>
            </a:r>
            <a:r>
              <a:rPr lang="en-US" sz="2200" b="1" dirty="0" err="1" smtClean="0">
                <a:solidFill>
                  <a:sysClr val="windowText" lastClr="000000"/>
                </a:solidFill>
              </a:rPr>
              <a:t>hình</a:t>
            </a:r>
            <a:r>
              <a:rPr lang="en-US" sz="2200" b="1" dirty="0" smtClean="0">
                <a:solidFill>
                  <a:sysClr val="windowText" lastClr="000000"/>
                </a:solidFill>
              </a:rPr>
              <a:t> </a:t>
            </a:r>
            <a:r>
              <a:rPr lang="en-US" sz="2200" b="1" dirty="0" err="1" smtClean="0">
                <a:solidFill>
                  <a:sysClr val="windowText" lastClr="000000"/>
                </a:solidFill>
              </a:rPr>
              <a:t>hóa</a:t>
            </a:r>
            <a:r>
              <a:rPr lang="en-US" sz="2200" b="1" dirty="0" smtClean="0">
                <a:solidFill>
                  <a:sysClr val="windowText" lastClr="000000"/>
                </a:solidFill>
              </a:rPr>
              <a:t> </a:t>
            </a:r>
            <a:r>
              <a:rPr lang="en-US" sz="2200" dirty="0" smtClean="0">
                <a:solidFill>
                  <a:sysClr val="windowText" lastClr="000000"/>
                </a:solidFill>
              </a:rPr>
              <a:t>– </a:t>
            </a:r>
            <a:r>
              <a:rPr lang="en-US" sz="2200" dirty="0" err="1" smtClean="0">
                <a:solidFill>
                  <a:sysClr val="windowText" lastClr="000000"/>
                </a:solidFill>
              </a:rPr>
              <a:t>sử</a:t>
            </a:r>
            <a:r>
              <a:rPr lang="en-US" sz="2200" dirty="0" smtClean="0">
                <a:solidFill>
                  <a:sysClr val="windowText" lastClr="000000"/>
                </a:solidFill>
              </a:rPr>
              <a:t> </a:t>
            </a:r>
            <a:r>
              <a:rPr lang="en-US" sz="2200" dirty="0" err="1" smtClean="0">
                <a:solidFill>
                  <a:sysClr val="windowText" lastClr="000000"/>
                </a:solidFill>
              </a:rPr>
              <a:t>dụng</a:t>
            </a:r>
            <a:r>
              <a:rPr lang="en-US" sz="2200" dirty="0" smtClean="0">
                <a:solidFill>
                  <a:sysClr val="windowText" lastClr="000000"/>
                </a:solidFill>
              </a:rPr>
              <a:t> </a:t>
            </a:r>
            <a:r>
              <a:rPr lang="en-US" sz="2200" dirty="0" err="1" smtClean="0">
                <a:solidFill>
                  <a:sysClr val="windowText" lastClr="000000"/>
                </a:solidFill>
              </a:rPr>
              <a:t>dữ</a:t>
            </a:r>
            <a:r>
              <a:rPr lang="en-US" sz="2200" dirty="0" smtClean="0">
                <a:solidFill>
                  <a:sysClr val="windowText" lastClr="000000"/>
                </a:solidFill>
              </a:rPr>
              <a:t> </a:t>
            </a:r>
            <a:r>
              <a:rPr lang="en-US" sz="2200" dirty="0" err="1" smtClean="0">
                <a:solidFill>
                  <a:sysClr val="windowText" lastClr="000000"/>
                </a:solidFill>
              </a:rPr>
              <a:t>liệu</a:t>
            </a:r>
            <a:r>
              <a:rPr lang="en-US" sz="2200" dirty="0" smtClean="0">
                <a:solidFill>
                  <a:sysClr val="windowText" lastClr="000000"/>
                </a:solidFill>
              </a:rPr>
              <a:t> </a:t>
            </a:r>
            <a:r>
              <a:rPr lang="en-US" sz="2200" dirty="0" err="1" smtClean="0">
                <a:solidFill>
                  <a:sysClr val="windowText" lastClr="000000"/>
                </a:solidFill>
              </a:rPr>
              <a:t>thời</a:t>
            </a:r>
            <a:r>
              <a:rPr lang="en-US" sz="2200" dirty="0" smtClean="0">
                <a:solidFill>
                  <a:sysClr val="windowText" lastClr="000000"/>
                </a:solidFill>
              </a:rPr>
              <a:t> </a:t>
            </a:r>
            <a:r>
              <a:rPr lang="en-US" sz="2200" dirty="0" err="1" smtClean="0">
                <a:solidFill>
                  <a:sysClr val="windowText" lastClr="000000"/>
                </a:solidFill>
              </a:rPr>
              <a:t>tiết</a:t>
            </a:r>
            <a:r>
              <a:rPr lang="en-US" sz="2200" dirty="0" smtClean="0">
                <a:solidFill>
                  <a:sysClr val="windowText" lastClr="000000"/>
                </a:solidFill>
              </a:rPr>
              <a:t> </a:t>
            </a:r>
            <a:r>
              <a:rPr lang="en-US" sz="2200" dirty="0" err="1" smtClean="0">
                <a:solidFill>
                  <a:sysClr val="windowText" lastClr="000000"/>
                </a:solidFill>
              </a:rPr>
              <a:t>theo</a:t>
            </a:r>
            <a:r>
              <a:rPr lang="en-US" sz="2200" dirty="0" smtClean="0">
                <a:solidFill>
                  <a:sysClr val="windowText" lastClr="000000"/>
                </a:solidFill>
              </a:rPr>
              <a:t> </a:t>
            </a:r>
            <a:r>
              <a:rPr lang="en-US" sz="2200" dirty="0" err="1" smtClean="0">
                <a:solidFill>
                  <a:sysClr val="windowText" lastClr="000000"/>
                </a:solidFill>
              </a:rPr>
              <a:t>giờ</a:t>
            </a:r>
            <a:r>
              <a:rPr lang="en-US" sz="2200" dirty="0" smtClean="0">
                <a:solidFill>
                  <a:sysClr val="windowText" lastClr="000000"/>
                </a:solidFill>
              </a:rPr>
              <a:t>, </a:t>
            </a:r>
            <a:r>
              <a:rPr lang="en-US" sz="2200" dirty="0" err="1" smtClean="0">
                <a:solidFill>
                  <a:sysClr val="windowText" lastClr="000000"/>
                </a:solidFill>
              </a:rPr>
              <a:t>dữ</a:t>
            </a:r>
            <a:r>
              <a:rPr lang="en-US" sz="2200" dirty="0" smtClean="0">
                <a:solidFill>
                  <a:sysClr val="windowText" lastClr="000000"/>
                </a:solidFill>
              </a:rPr>
              <a:t> </a:t>
            </a:r>
            <a:r>
              <a:rPr lang="en-US" sz="2200" dirty="0" err="1" smtClean="0">
                <a:solidFill>
                  <a:sysClr val="windowText" lastClr="000000"/>
                </a:solidFill>
              </a:rPr>
              <a:t>liệu</a:t>
            </a:r>
            <a:r>
              <a:rPr lang="en-US" sz="2200" dirty="0" smtClean="0">
                <a:solidFill>
                  <a:sysClr val="windowText" lastClr="000000"/>
                </a:solidFill>
              </a:rPr>
              <a:t> ô </a:t>
            </a:r>
            <a:r>
              <a:rPr lang="en-US" sz="2200" dirty="0" err="1" smtClean="0">
                <a:solidFill>
                  <a:sysClr val="windowText" lastClr="000000"/>
                </a:solidFill>
              </a:rPr>
              <a:t>nhiễm</a:t>
            </a:r>
            <a:r>
              <a:rPr lang="en-US" sz="2200" dirty="0" smtClean="0">
                <a:solidFill>
                  <a:sysClr val="windowText" lastClr="000000"/>
                </a:solidFill>
              </a:rPr>
              <a:t> </a:t>
            </a:r>
            <a:r>
              <a:rPr lang="en-US" sz="2200" dirty="0" err="1" smtClean="0">
                <a:solidFill>
                  <a:sysClr val="windowText" lastClr="000000"/>
                </a:solidFill>
              </a:rPr>
              <a:t>và</a:t>
            </a:r>
            <a:r>
              <a:rPr lang="en-US" sz="2200" dirty="0" smtClean="0">
                <a:solidFill>
                  <a:sysClr val="windowText" lastClr="000000"/>
                </a:solidFill>
              </a:rPr>
              <a:t> </a:t>
            </a:r>
            <a:r>
              <a:rPr lang="en-US" sz="2200" dirty="0" err="1" smtClean="0">
                <a:solidFill>
                  <a:sysClr val="windowText" lastClr="000000"/>
                </a:solidFill>
              </a:rPr>
              <a:t>địa</a:t>
            </a:r>
            <a:r>
              <a:rPr lang="en-US" sz="2200" dirty="0" smtClean="0">
                <a:solidFill>
                  <a:sysClr val="windowText" lastClr="000000"/>
                </a:solidFill>
              </a:rPr>
              <a:t> </a:t>
            </a:r>
            <a:r>
              <a:rPr lang="en-US" sz="2200" dirty="0" err="1" smtClean="0">
                <a:solidFill>
                  <a:sysClr val="windowText" lastClr="000000"/>
                </a:solidFill>
              </a:rPr>
              <a:t>điểm</a:t>
            </a:r>
            <a:r>
              <a:rPr lang="en-US" sz="2200" dirty="0" smtClean="0">
                <a:solidFill>
                  <a:sysClr val="windowText" lastClr="000000"/>
                </a:solidFill>
              </a:rPr>
              <a:t> </a:t>
            </a:r>
            <a:r>
              <a:rPr lang="en-US" sz="2200" dirty="0" err="1" smtClean="0">
                <a:solidFill>
                  <a:sysClr val="windowText" lastClr="000000"/>
                </a:solidFill>
              </a:rPr>
              <a:t>cho</a:t>
            </a:r>
            <a:r>
              <a:rPr lang="en-US" sz="2200" dirty="0" smtClean="0">
                <a:solidFill>
                  <a:sysClr val="windowText" lastClr="000000"/>
                </a:solidFill>
              </a:rPr>
              <a:t> </a:t>
            </a:r>
            <a:r>
              <a:rPr lang="en-US" sz="2200" dirty="0" err="1" smtClean="0">
                <a:solidFill>
                  <a:sysClr val="windowText" lastClr="000000"/>
                </a:solidFill>
              </a:rPr>
              <a:t>việc</a:t>
            </a:r>
            <a:r>
              <a:rPr lang="en-US" sz="2200" dirty="0" smtClean="0">
                <a:solidFill>
                  <a:sysClr val="windowText" lastClr="000000"/>
                </a:solidFill>
              </a:rPr>
              <a:t> </a:t>
            </a:r>
            <a:r>
              <a:rPr lang="en-US" sz="2200" dirty="0" err="1" smtClean="0">
                <a:solidFill>
                  <a:sysClr val="windowText" lastClr="000000"/>
                </a:solidFill>
              </a:rPr>
              <a:t>mô</a:t>
            </a:r>
            <a:r>
              <a:rPr lang="en-US" sz="2200" dirty="0" smtClean="0">
                <a:solidFill>
                  <a:sysClr val="windowText" lastClr="000000"/>
                </a:solidFill>
              </a:rPr>
              <a:t> </a:t>
            </a:r>
            <a:r>
              <a:rPr lang="en-US" sz="2200" dirty="0" err="1" smtClean="0">
                <a:solidFill>
                  <a:sysClr val="windowText" lastClr="000000"/>
                </a:solidFill>
              </a:rPr>
              <a:t>hình</a:t>
            </a:r>
            <a:r>
              <a:rPr lang="en-US" sz="2200" dirty="0" smtClean="0">
                <a:solidFill>
                  <a:sysClr val="windowText" lastClr="000000"/>
                </a:solidFill>
              </a:rPr>
              <a:t> </a:t>
            </a:r>
            <a:r>
              <a:rPr lang="en-US" sz="2200" dirty="0" err="1" smtClean="0">
                <a:solidFill>
                  <a:sysClr val="windowText" lastClr="000000"/>
                </a:solidFill>
              </a:rPr>
              <a:t>hóa</a:t>
            </a:r>
            <a:endParaRPr lang="en-US" sz="2200" dirty="0">
              <a:solidFill>
                <a:sysClr val="windowText" lastClr="000000"/>
              </a:solidFill>
            </a:endParaRPr>
          </a:p>
          <a:p>
            <a:pPr marL="285750" indent="-285750">
              <a:spcBef>
                <a:spcPts val="1200"/>
              </a:spcBef>
            </a:pPr>
            <a:r>
              <a:rPr lang="en-US" sz="2200" b="1" dirty="0" err="1" smtClean="0">
                <a:solidFill>
                  <a:sysClr val="windowText" lastClr="000000"/>
                </a:solidFill>
              </a:rPr>
              <a:t>Mô</a:t>
            </a:r>
            <a:r>
              <a:rPr lang="en-US" sz="2200" b="1" dirty="0" smtClean="0">
                <a:solidFill>
                  <a:sysClr val="windowText" lastClr="000000"/>
                </a:solidFill>
              </a:rPr>
              <a:t> </a:t>
            </a:r>
            <a:r>
              <a:rPr lang="en-US" sz="2200" b="1" dirty="0" err="1" smtClean="0">
                <a:solidFill>
                  <a:sysClr val="windowText" lastClr="000000"/>
                </a:solidFill>
              </a:rPr>
              <a:t>hình</a:t>
            </a:r>
            <a:r>
              <a:rPr lang="en-US" sz="2200" dirty="0" smtClean="0">
                <a:solidFill>
                  <a:sysClr val="windowText" lastClr="000000"/>
                </a:solidFill>
              </a:rPr>
              <a:t> </a:t>
            </a:r>
            <a:r>
              <a:rPr lang="en-US" sz="2200" dirty="0" err="1" smtClean="0">
                <a:solidFill>
                  <a:sysClr val="windowText" lastClr="000000"/>
                </a:solidFill>
              </a:rPr>
              <a:t>liên</a:t>
            </a:r>
            <a:r>
              <a:rPr lang="en-US" sz="2200" dirty="0" smtClean="0">
                <a:solidFill>
                  <a:sysClr val="windowText" lastClr="000000"/>
                </a:solidFill>
              </a:rPr>
              <a:t> </a:t>
            </a:r>
            <a:r>
              <a:rPr lang="en-US" sz="2200" dirty="0" err="1" smtClean="0">
                <a:solidFill>
                  <a:sysClr val="windowText" lastClr="000000"/>
                </a:solidFill>
              </a:rPr>
              <a:t>tục</a:t>
            </a:r>
            <a:r>
              <a:rPr lang="en-US" sz="2200" dirty="0" smtClean="0">
                <a:solidFill>
                  <a:sysClr val="windowText" lastClr="000000"/>
                </a:solidFill>
              </a:rPr>
              <a:t> </a:t>
            </a:r>
            <a:r>
              <a:rPr lang="en-US" sz="2200" dirty="0" err="1" smtClean="0">
                <a:solidFill>
                  <a:sysClr val="windowText" lastClr="000000"/>
                </a:solidFill>
              </a:rPr>
              <a:t>được</a:t>
            </a:r>
            <a:r>
              <a:rPr lang="en-US" sz="2200" dirty="0" smtClean="0">
                <a:solidFill>
                  <a:sysClr val="windowText" lastClr="000000"/>
                </a:solidFill>
              </a:rPr>
              <a:t> </a:t>
            </a:r>
            <a:r>
              <a:rPr lang="en-US" sz="2200" dirty="0" err="1" smtClean="0">
                <a:solidFill>
                  <a:sysClr val="windowText" lastClr="000000"/>
                </a:solidFill>
              </a:rPr>
              <a:t>cải</a:t>
            </a:r>
            <a:r>
              <a:rPr lang="en-US" sz="2200" dirty="0" smtClean="0">
                <a:solidFill>
                  <a:sysClr val="windowText" lastClr="000000"/>
                </a:solidFill>
              </a:rPr>
              <a:t> </a:t>
            </a:r>
            <a:r>
              <a:rPr lang="en-US" sz="2200" dirty="0" err="1" smtClean="0">
                <a:solidFill>
                  <a:sysClr val="windowText" lastClr="000000"/>
                </a:solidFill>
              </a:rPr>
              <a:t>tiến</a:t>
            </a:r>
            <a:endParaRPr lang="en-US" sz="2200" dirty="0">
              <a:solidFill>
                <a:sysClr val="windowText" lastClr="000000"/>
              </a:solidFill>
            </a:endParaRPr>
          </a:p>
          <a:p>
            <a:pPr marL="285750" indent="-285750">
              <a:spcBef>
                <a:spcPts val="1200"/>
              </a:spcBef>
            </a:pPr>
            <a:endParaRPr lang="en-US" sz="2200" dirty="0">
              <a:solidFill>
                <a:sysClr val="windowText" lastClr="000000"/>
              </a:solidFill>
            </a:endParaRPr>
          </a:p>
          <a:p>
            <a:pPr marL="285750" indent="-285750" fontAlgn="auto">
              <a:spcBef>
                <a:spcPts val="1200"/>
              </a:spcBef>
              <a:spcAft>
                <a:spcPts val="0"/>
              </a:spcAft>
              <a:defRPr/>
            </a:pPr>
            <a:r>
              <a:rPr lang="en-US" sz="2200" b="1" dirty="0" err="1" smtClean="0">
                <a:solidFill>
                  <a:sysClr val="windowText" lastClr="000000"/>
                </a:solidFill>
              </a:rPr>
              <a:t>Linh</a:t>
            </a:r>
            <a:r>
              <a:rPr lang="en-US" sz="2200" b="1" dirty="0" smtClean="0">
                <a:solidFill>
                  <a:sysClr val="windowText" lastClr="000000"/>
                </a:solidFill>
              </a:rPr>
              <a:t> </a:t>
            </a:r>
            <a:r>
              <a:rPr lang="en-US" sz="2200" b="1" dirty="0" err="1" smtClean="0">
                <a:solidFill>
                  <a:sysClr val="windowText" lastClr="000000"/>
                </a:solidFill>
              </a:rPr>
              <a:t>hoạt</a:t>
            </a:r>
            <a:r>
              <a:rPr lang="en-US" sz="2200" b="1" dirty="0" smtClean="0">
                <a:solidFill>
                  <a:sysClr val="windowText" lastClr="000000"/>
                </a:solidFill>
              </a:rPr>
              <a:t> </a:t>
            </a:r>
            <a:r>
              <a:rPr lang="en-US" sz="2200" b="1" dirty="0" err="1" smtClean="0">
                <a:solidFill>
                  <a:sysClr val="windowText" lastClr="000000"/>
                </a:solidFill>
              </a:rPr>
              <a:t>trong</a:t>
            </a:r>
            <a:r>
              <a:rPr lang="en-US" sz="2200" b="1" dirty="0" smtClean="0">
                <a:solidFill>
                  <a:sysClr val="windowText" lastClr="000000"/>
                </a:solidFill>
              </a:rPr>
              <a:t> </a:t>
            </a:r>
            <a:r>
              <a:rPr lang="en-US" sz="2200" b="1" dirty="0" err="1" smtClean="0">
                <a:solidFill>
                  <a:sysClr val="windowText" lastClr="000000"/>
                </a:solidFill>
              </a:rPr>
              <a:t>việc</a:t>
            </a:r>
            <a:r>
              <a:rPr lang="en-US" sz="2200" b="1" dirty="0" smtClean="0">
                <a:solidFill>
                  <a:sysClr val="windowText" lastClr="000000"/>
                </a:solidFill>
              </a:rPr>
              <a:t> </a:t>
            </a:r>
            <a:r>
              <a:rPr lang="en-US" sz="2200" b="1" dirty="0" err="1" smtClean="0">
                <a:solidFill>
                  <a:sysClr val="windowText" lastClr="000000"/>
                </a:solidFill>
              </a:rPr>
              <a:t>thu</a:t>
            </a:r>
            <a:r>
              <a:rPr lang="en-US" sz="2200" b="1" dirty="0" smtClean="0">
                <a:solidFill>
                  <a:sysClr val="windowText" lastClr="000000"/>
                </a:solidFill>
              </a:rPr>
              <a:t> </a:t>
            </a:r>
            <a:r>
              <a:rPr lang="en-US" sz="2200" b="1" dirty="0" err="1" smtClean="0">
                <a:solidFill>
                  <a:sysClr val="windowText" lastClr="000000"/>
                </a:solidFill>
              </a:rPr>
              <a:t>thập</a:t>
            </a:r>
            <a:r>
              <a:rPr lang="en-US" sz="2200" b="1" dirty="0" smtClean="0">
                <a:solidFill>
                  <a:sysClr val="windowText" lastClr="000000"/>
                </a:solidFill>
              </a:rPr>
              <a:t> </a:t>
            </a:r>
            <a:r>
              <a:rPr lang="en-US" sz="2200" b="1" dirty="0" err="1" smtClean="0">
                <a:solidFill>
                  <a:sysClr val="windowText" lastClr="000000"/>
                </a:solidFill>
              </a:rPr>
              <a:t>dữ</a:t>
            </a:r>
            <a:r>
              <a:rPr lang="en-US" sz="2200" b="1" dirty="0" smtClean="0">
                <a:solidFill>
                  <a:sysClr val="windowText" lastClr="000000"/>
                </a:solidFill>
              </a:rPr>
              <a:t> </a:t>
            </a:r>
            <a:r>
              <a:rPr lang="en-US" sz="2200" b="1" dirty="0" err="1" smtClean="0">
                <a:solidFill>
                  <a:sysClr val="windowText" lastClr="000000"/>
                </a:solidFill>
              </a:rPr>
              <a:t>liệu</a:t>
            </a:r>
            <a:r>
              <a:rPr lang="en-US" sz="2200" b="1" dirty="0" smtClean="0">
                <a:solidFill>
                  <a:sysClr val="windowText" lastClr="000000"/>
                </a:solidFill>
              </a:rPr>
              <a:t> </a:t>
            </a:r>
            <a:r>
              <a:rPr lang="en-US" sz="2200" b="1" dirty="0" err="1" smtClean="0">
                <a:solidFill>
                  <a:sysClr val="windowText" lastClr="000000"/>
                </a:solidFill>
              </a:rPr>
              <a:t>và</a:t>
            </a:r>
            <a:r>
              <a:rPr lang="en-US" sz="2200" b="1" dirty="0" smtClean="0">
                <a:solidFill>
                  <a:sysClr val="windowText" lastClr="000000"/>
                </a:solidFill>
              </a:rPr>
              <a:t> </a:t>
            </a:r>
            <a:r>
              <a:rPr lang="en-US" sz="2200" b="1" dirty="0" err="1" smtClean="0">
                <a:solidFill>
                  <a:sysClr val="windowText" lastClr="000000"/>
                </a:solidFill>
              </a:rPr>
              <a:t>thiế</a:t>
            </a:r>
            <a:r>
              <a:rPr lang="en-US" sz="2200" b="1" dirty="0" smtClean="0">
                <a:solidFill>
                  <a:sysClr val="windowText" lastClr="000000"/>
                </a:solidFill>
              </a:rPr>
              <a:t> </a:t>
            </a:r>
            <a:r>
              <a:rPr lang="en-US" sz="2200" b="1" dirty="0" err="1" smtClean="0">
                <a:solidFill>
                  <a:sysClr val="windowText" lastClr="000000"/>
                </a:solidFill>
              </a:rPr>
              <a:t>kế</a:t>
            </a:r>
            <a:r>
              <a:rPr lang="en-US" sz="2200" b="1" dirty="0" smtClean="0">
                <a:solidFill>
                  <a:sysClr val="windowText" lastClr="000000"/>
                </a:solidFill>
              </a:rPr>
              <a:t> </a:t>
            </a:r>
            <a:r>
              <a:rPr lang="en-US" sz="2200" b="1" dirty="0" err="1" smtClean="0">
                <a:solidFill>
                  <a:sysClr val="windowText" lastClr="000000"/>
                </a:solidFill>
              </a:rPr>
              <a:t>nghiên</a:t>
            </a:r>
            <a:r>
              <a:rPr lang="en-US" sz="2200" b="1" dirty="0" smtClean="0">
                <a:solidFill>
                  <a:sysClr val="windowText" lastClr="000000"/>
                </a:solidFill>
              </a:rPr>
              <a:t> </a:t>
            </a:r>
            <a:r>
              <a:rPr lang="en-US" sz="2200" b="1" dirty="0" err="1" smtClean="0">
                <a:solidFill>
                  <a:sysClr val="windowText" lastClr="000000"/>
                </a:solidFill>
              </a:rPr>
              <a:t>cứu</a:t>
            </a:r>
            <a:endParaRPr lang="en-US" sz="2200" dirty="0">
              <a:solidFill>
                <a:sysClr val="windowText" lastClr="000000"/>
              </a:solidFill>
            </a:endParaRPr>
          </a:p>
          <a:p>
            <a:pPr marL="285750" indent="-285750" fontAlgn="auto">
              <a:spcBef>
                <a:spcPts val="1200"/>
              </a:spcBef>
              <a:spcAft>
                <a:spcPts val="0"/>
              </a:spcAft>
              <a:defRPr/>
            </a:pPr>
            <a:endParaRPr lang="en-US" sz="2200" dirty="0">
              <a:solidFill>
                <a:sysClr val="windowText" lastClr="000000"/>
              </a:solidFill>
            </a:endParaRPr>
          </a:p>
          <a:p>
            <a:pPr marL="285750" indent="-285750" fontAlgn="auto">
              <a:spcBef>
                <a:spcPts val="1200"/>
              </a:spcBef>
              <a:spcAft>
                <a:spcPts val="0"/>
              </a:spcAft>
              <a:defRPr/>
            </a:pPr>
            <a:r>
              <a:rPr lang="vi-VN" sz="2200" b="1" dirty="0">
                <a:solidFill>
                  <a:sysClr val="windowText" lastClr="000000"/>
                </a:solidFill>
              </a:rPr>
              <a:t>Tùy chọn </a:t>
            </a:r>
            <a:r>
              <a:rPr lang="vi-VN" sz="2200" b="1" dirty="0" smtClean="0">
                <a:solidFill>
                  <a:sysClr val="windowText" lastClr="000000"/>
                </a:solidFill>
              </a:rPr>
              <a:t>nhập</a:t>
            </a:r>
            <a:r>
              <a:rPr lang="en-US" sz="2200" b="1" dirty="0" smtClean="0">
                <a:solidFill>
                  <a:sysClr val="windowText" lastClr="000000"/>
                </a:solidFill>
              </a:rPr>
              <a:t> </a:t>
            </a:r>
            <a:r>
              <a:rPr lang="en-US" sz="2200" b="1" dirty="0" err="1" smtClean="0">
                <a:solidFill>
                  <a:sysClr val="windowText" lastClr="000000"/>
                </a:solidFill>
              </a:rPr>
              <a:t>liệu</a:t>
            </a:r>
            <a:r>
              <a:rPr lang="vi-VN" sz="2200" b="1" dirty="0" smtClean="0">
                <a:solidFill>
                  <a:sysClr val="windowText" lastClr="000000"/>
                </a:solidFill>
              </a:rPr>
              <a:t> </a:t>
            </a:r>
            <a:r>
              <a:rPr lang="vi-VN" sz="2200" dirty="0">
                <a:solidFill>
                  <a:sysClr val="windowText" lastClr="000000"/>
                </a:solidFill>
              </a:rPr>
              <a:t>là một cách dễ dàng để đánh giá dữ liệu kiểm kê cây hiện </a:t>
            </a:r>
            <a:r>
              <a:rPr lang="vi-VN" sz="2200" dirty="0" smtClean="0">
                <a:solidFill>
                  <a:sysClr val="windowText" lastClr="000000"/>
                </a:solidFill>
              </a:rPr>
              <a:t>có</a:t>
            </a:r>
            <a:endParaRPr lang="en-US" sz="2200" dirty="0" smtClean="0">
              <a:solidFill>
                <a:sysClr val="windowText" lastClr="000000"/>
              </a:solidFill>
            </a:endParaRPr>
          </a:p>
          <a:p>
            <a:pPr marL="285750" indent="-285750" fontAlgn="auto">
              <a:spcBef>
                <a:spcPts val="1200"/>
              </a:spcBef>
              <a:spcAft>
                <a:spcPts val="0"/>
              </a:spcAft>
              <a:defRPr/>
            </a:pPr>
            <a:endParaRPr lang="en-US" sz="2200" dirty="0">
              <a:solidFill>
                <a:sysClr val="windowText" lastClr="000000"/>
              </a:solidFill>
            </a:endParaRPr>
          </a:p>
          <a:p>
            <a:pPr marL="285750" indent="-285750">
              <a:spcBef>
                <a:spcPts val="1200"/>
              </a:spcBef>
              <a:defRPr/>
            </a:pPr>
            <a:r>
              <a:rPr lang="vi-VN" sz="2200" dirty="0">
                <a:solidFill>
                  <a:sysClr val="windowText" lastClr="000000"/>
                </a:solidFill>
              </a:rPr>
              <a:t>Các tùy chọn để cải thiện mô hình. ví dụ. người dùng có thể gửi các loài mới, dữ liệu lượng mưa hàng giờ, phương trình sinh khối</a:t>
            </a:r>
            <a:endParaRPr lang="en-US" sz="2200" dirty="0">
              <a:solidFill>
                <a:sysClr val="windowText" lastClr="000000"/>
              </a:solidFill>
            </a:endParaRPr>
          </a:p>
          <a:p>
            <a:pPr marL="285750" indent="-285750" fontAlgn="auto">
              <a:spcBef>
                <a:spcPts val="1200"/>
              </a:spcBef>
              <a:spcAft>
                <a:spcPts val="0"/>
              </a:spcAft>
              <a:defRPr/>
            </a:pPr>
            <a:endParaRPr lang="en-US" sz="2200" dirty="0">
              <a:solidFill>
                <a:sysClr val="windowText" lastClr="000000"/>
              </a:solidFill>
            </a:endParaRPr>
          </a:p>
          <a:p>
            <a:pPr marL="0" indent="0">
              <a:buNone/>
            </a:pPr>
            <a:endParaRPr lang="en-US" dirty="0"/>
          </a:p>
        </p:txBody>
      </p:sp>
      <p:pic>
        <p:nvPicPr>
          <p:cNvPr id="3" name="Picture 2">
            <a:extLst>
              <a:ext uri="{FF2B5EF4-FFF2-40B4-BE49-F238E27FC236}">
                <a16:creationId xmlns="" xmlns:a16="http://schemas.microsoft.com/office/drawing/2014/main" id="{D7762A7B-435A-4B62-96C9-710501FD5DED}"/>
              </a:ext>
            </a:extLst>
          </p:cNvPr>
          <p:cNvPicPr>
            <a:picLocks noChangeAspect="1"/>
          </p:cNvPicPr>
          <p:nvPr/>
        </p:nvPicPr>
        <p:blipFill>
          <a:blip r:embed="rId2"/>
          <a:stretch>
            <a:fillRect/>
          </a:stretch>
        </p:blipFill>
        <p:spPr>
          <a:xfrm>
            <a:off x="5998938" y="1434300"/>
            <a:ext cx="4649304" cy="521371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 xmlns:a16="http://schemas.microsoft.com/office/drawing/2014/main" id="{4148FC0E-9BB0-4D5B-855A-6F8226D5C6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1254" y="0"/>
            <a:ext cx="3970746" cy="36510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8808341"/>
      </p:ext>
    </p:extLst>
  </p:cSld>
  <p:clrMapOvr>
    <a:masterClrMapping/>
  </p:clrMapOvr>
  <p:timing>
    <p:tnLst>
      <p:par>
        <p:cTn id="1" dur="indefinite" restart="never" nodeType="tmRoot"/>
      </p:par>
    </p:tnLst>
  </p:timing>
</p:sld>
</file>

<file path=ppt/theme/theme1.xml><?xml version="1.0" encoding="utf-8"?>
<a:theme xmlns:a="http://schemas.openxmlformats.org/drawingml/2006/main" name="WideFormat_iTree">
  <a:themeElements>
    <a:clrScheme name="Generic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eneric 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sng"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sng" strike="noStrike" cap="none" normalizeH="0" baseline="0" smtClean="0">
            <a:ln>
              <a:noFill/>
            </a:ln>
            <a:solidFill>
              <a:schemeClr val="tx1"/>
            </a:solidFill>
            <a:effectLst/>
            <a:latin typeface="Arial" pitchFamily="34" charset="0"/>
          </a:defRPr>
        </a:defPPr>
      </a:lstStyle>
    </a:lnDef>
  </a:objectDefaults>
  <a:extraClrSchemeLst>
    <a:extraClrScheme>
      <a:clrScheme name="Generic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neric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neric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neric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neric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neric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neric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neric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neric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neric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neric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neric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WideFormat_iTree" id="{D5934C7E-B2DE-4555-91C0-206D7DD4FB78}" vid="{65202F8B-D327-4C0D-8DFD-09A36E8419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1DF1AF8B8DCE04F831CEDC9E1D412E0" ma:contentTypeVersion="11" ma:contentTypeDescription="Create a new document." ma:contentTypeScope="" ma:versionID="0c2322fb0940f2efe0a22fc773536178">
  <xsd:schema xmlns:xsd="http://www.w3.org/2001/XMLSchema" xmlns:xs="http://www.w3.org/2001/XMLSchema" xmlns:p="http://schemas.microsoft.com/office/2006/metadata/properties" xmlns:ns2="df57255e-2a8c-44d3-b0b8-9670a12f2249" targetNamespace="http://schemas.microsoft.com/office/2006/metadata/properties" ma:root="true" ma:fieldsID="c57899567efc1da972e951afcf75c34d" ns2:_="">
    <xsd:import namespace="df57255e-2a8c-44d3-b0b8-9670a12f224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57255e-2a8c-44d3-b0b8-9670a12f22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533B0B-9A5E-4366-AF96-BA49A519B908}">
  <ds:schemaRefs>
    <ds:schemaRef ds:uri="http://schemas.microsoft.com/office/2006/metadata/properties"/>
    <ds:schemaRef ds:uri="http://purl.org/dc/terms/"/>
    <ds:schemaRef ds:uri="http://schemas.openxmlformats.org/package/2006/metadata/core-properties"/>
    <ds:schemaRef ds:uri="http://purl.org/dc/elements/1.1/"/>
    <ds:schemaRef ds:uri="http://purl.org/dc/dcmitype/"/>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9DE75D72-67A7-438B-845C-C4908619BFC8}">
  <ds:schemaRefs>
    <ds:schemaRef ds:uri="http://schemas.microsoft.com/sharepoint/v3/contenttype/forms"/>
  </ds:schemaRefs>
</ds:datastoreItem>
</file>

<file path=customXml/itemProps3.xml><?xml version="1.0" encoding="utf-8"?>
<ds:datastoreItem xmlns:ds="http://schemas.openxmlformats.org/officeDocument/2006/customXml" ds:itemID="{BB2A52BE-00FA-48B1-A390-C189772EE3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57255e-2a8c-44d3-b0b8-9670a12f22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12495</TotalTime>
  <Words>1961</Words>
  <Application>Microsoft Office PowerPoint</Application>
  <PresentationFormat>Custom</PresentationFormat>
  <Paragraphs>219</Paragraphs>
  <Slides>17</Slides>
  <Notes>13</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WideFormat_iTree</vt:lpstr>
      <vt:lpstr>PowerPoint Presentation</vt:lpstr>
      <vt:lpstr>Giới thiệu về i-Tree ECO </vt:lpstr>
      <vt:lpstr>PowerPoint Presentation</vt:lpstr>
      <vt:lpstr>PowerPoint Presentation</vt:lpstr>
      <vt:lpstr>PowerPoint Presentation</vt:lpstr>
      <vt:lpstr>Sự phát triển của i-Tree Eco trên toàn thế giới</vt:lpstr>
      <vt:lpstr>Mô hình i-Tree Eco cơ bản</vt:lpstr>
      <vt:lpstr>PowerPoint Presentation</vt:lpstr>
      <vt:lpstr>PowerPoint Presentation</vt:lpstr>
      <vt:lpstr>PowerPoint Presentation</vt:lpstr>
      <vt:lpstr>I-Tree Eco có thể đánh giá những gì cho các dự án quốc tế? </vt:lpstr>
      <vt:lpstr>Eco project options: Ô mẫu ngẫu nhiên hoặc Tổng kiểm kê</vt:lpstr>
      <vt:lpstr>PowerPoint Presentation</vt:lpstr>
      <vt:lpstr>Dữ liệu ô mẫu</vt:lpstr>
      <vt:lpstr>PowerPoint Presentation</vt:lpstr>
      <vt:lpstr>Cơ hội sử dụng i-Tree…</vt:lpstr>
      <vt:lpstr>Cơ hội sử dụng i-Tree…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Henning, Jason;Al.Zelaya@davey.com</dc:creator>
  <cp:lastModifiedBy>admin</cp:lastModifiedBy>
  <cp:revision>469</cp:revision>
  <cp:lastPrinted>2020-10-07T04:46:47Z</cp:lastPrinted>
  <dcterms:created xsi:type="dcterms:W3CDTF">2019-01-14T12:39:27Z</dcterms:created>
  <dcterms:modified xsi:type="dcterms:W3CDTF">2022-06-09T04:27:36Z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0x01010041DF1AF8B8DCE04F831CEDC9E1D412E0</vt:lpwstr>
  </property>
</Properties>
</file>