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69" r:id="rId6"/>
    <p:sldMasterId id="2147483678" r:id="rId7"/>
    <p:sldMasterId id="2147483680" r:id="rId8"/>
    <p:sldMasterId id="2147483682" r:id="rId9"/>
    <p:sldMasterId id="2147483684" r:id="rId10"/>
    <p:sldMasterId id="2147483686" r:id="rId11"/>
    <p:sldMasterId id="2147483688" r:id="rId12"/>
    <p:sldMasterId id="2147483690" r:id="rId13"/>
    <p:sldMasterId id="2147483692" r:id="rId14"/>
    <p:sldMasterId id="2147483694" r:id="rId15"/>
    <p:sldMasterId id="2147483696" r:id="rId16"/>
  </p:sldMasterIdLst>
  <p:notesMasterIdLst>
    <p:notesMasterId r:id="rId17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</p:sldIdLst>
  <p:sldSz cy="6858000" cx="12192000"/>
  <p:notesSz cx="6858000" cy="9144000"/>
  <p:embeddedFontLst>
    <p:embeddedFont>
      <p:font typeface="Constantia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1" roundtripDataSignature="AMtx7mgbHRSSfpaUYXAG2+UHt6l91Ehx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3.xml"/><Relationship Id="rId22" Type="http://schemas.openxmlformats.org/officeDocument/2006/relationships/slide" Target="slides/slide5.xml"/><Relationship Id="rId21" Type="http://schemas.openxmlformats.org/officeDocument/2006/relationships/slide" Target="slides/slide4.xml"/><Relationship Id="rId24" Type="http://schemas.openxmlformats.org/officeDocument/2006/relationships/slide" Target="slides/slide7.xml"/><Relationship Id="rId23" Type="http://schemas.openxmlformats.org/officeDocument/2006/relationships/slide" Target="slides/slide6.xml"/><Relationship Id="rId1" Type="http://schemas.openxmlformats.org/officeDocument/2006/relationships/theme" Target="theme/theme1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9.xml"/><Relationship Id="rId25" Type="http://schemas.openxmlformats.org/officeDocument/2006/relationships/slide" Target="slides/slide8.xml"/><Relationship Id="rId28" Type="http://schemas.openxmlformats.org/officeDocument/2006/relationships/font" Target="fonts/Constantia-bold.fntdata"/><Relationship Id="rId27" Type="http://schemas.openxmlformats.org/officeDocument/2006/relationships/font" Target="fonts/Constantia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Constantia-italic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customschemas.google.com/relationships/presentationmetadata" Target="metadata"/><Relationship Id="rId30" Type="http://schemas.openxmlformats.org/officeDocument/2006/relationships/font" Target="fonts/Constantia-boldItalic.fntdata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17" Type="http://schemas.openxmlformats.org/officeDocument/2006/relationships/notesMaster" Target="notesMasters/notesMaster1.xml"/><Relationship Id="rId16" Type="http://schemas.openxmlformats.org/officeDocument/2006/relationships/slideMaster" Target="slideMasters/slideMaster13.xml"/><Relationship Id="rId19" Type="http://schemas.openxmlformats.org/officeDocument/2006/relationships/slide" Target="slides/slide2.xml"/><Relationship Id="rId1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 cap="none" strike="noStrik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 cap="none" strike="noStrik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 cap="none" strike="noStrik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 cap="none" strike="noStrik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 cap="none" strike="noStrik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 cap="none" strike="noStrik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 cap="none" strike="noStrik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 cap="none" strike="noStrik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 cap="none" strike="noStrik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609600" y="1935162"/>
            <a:ext cx="109728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3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3"/>
          <p:cNvSpPr txBox="1"/>
          <p:nvPr>
            <p:ph idx="1" type="body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3"/>
          <p:cNvSpPr txBox="1"/>
          <p:nvPr>
            <p:ph idx="2" type="body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33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3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3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4"/>
          <p:cNvSpPr txBox="1"/>
          <p:nvPr>
            <p:ph idx="1" type="body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34"/>
          <p:cNvSpPr txBox="1"/>
          <p:nvPr>
            <p:ph idx="2" type="body"/>
          </p:nvPr>
        </p:nvSpPr>
        <p:spPr>
          <a:xfrm>
            <a:off x="6193368" y="1859758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34"/>
          <p:cNvSpPr txBox="1"/>
          <p:nvPr>
            <p:ph idx="3" type="body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34"/>
          <p:cNvSpPr txBox="1"/>
          <p:nvPr>
            <p:ph idx="4" type="body"/>
          </p:nvPr>
        </p:nvSpPr>
        <p:spPr>
          <a:xfrm>
            <a:off x="6193368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4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4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4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5"/>
          <p:cNvSpPr txBox="1"/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5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5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5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6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6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6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7"/>
          <p:cNvSpPr txBox="1"/>
          <p:nvPr>
            <p:ph type="title"/>
          </p:nvPr>
        </p:nvSpPr>
        <p:spPr>
          <a:xfrm>
            <a:off x="914400" y="514352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7"/>
          <p:cNvSpPr txBox="1"/>
          <p:nvPr>
            <p:ph idx="1" type="body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7"/>
          <p:cNvSpPr txBox="1"/>
          <p:nvPr>
            <p:ph idx="2" type="body"/>
          </p:nvPr>
        </p:nvSpPr>
        <p:spPr>
          <a:xfrm>
            <a:off x="4766733" y="1676400"/>
            <a:ext cx="681566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37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7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7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8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8"/>
          <p:cNvSpPr txBox="1"/>
          <p:nvPr>
            <p:ph idx="1" type="body"/>
          </p:nvPr>
        </p:nvSpPr>
        <p:spPr>
          <a:xfrm rot="5400000">
            <a:off x="3901281" y="-1356519"/>
            <a:ext cx="4389437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38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8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8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9"/>
          <p:cNvSpPr txBox="1"/>
          <p:nvPr>
            <p:ph type="title"/>
          </p:nvPr>
        </p:nvSpPr>
        <p:spPr>
          <a:xfrm rot="5400000">
            <a:off x="7604919" y="2148684"/>
            <a:ext cx="5211763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9"/>
          <p:cNvSpPr txBox="1"/>
          <p:nvPr>
            <p:ph idx="1" type="body"/>
          </p:nvPr>
        </p:nvSpPr>
        <p:spPr>
          <a:xfrm rot="5400000">
            <a:off x="2016919" y="-492917"/>
            <a:ext cx="5211763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39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9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9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5"/>
          <p:cNvSpPr txBox="1"/>
          <p:nvPr>
            <p:ph idx="1" type="body"/>
          </p:nvPr>
        </p:nvSpPr>
        <p:spPr>
          <a:xfrm>
            <a:off x="609600" y="1935162"/>
            <a:ext cx="109728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15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5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5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16"/>
          <p:cNvSpPr txBox="1"/>
          <p:nvPr>
            <p:ph idx="2" type="body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16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6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6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27"/>
          <p:cNvSpPr txBox="1"/>
          <p:nvPr>
            <p:ph idx="2" type="body"/>
          </p:nvPr>
        </p:nvSpPr>
        <p:spPr>
          <a:xfrm>
            <a:off x="6193368" y="1859758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27"/>
          <p:cNvSpPr txBox="1"/>
          <p:nvPr>
            <p:ph idx="3" type="body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27"/>
          <p:cNvSpPr txBox="1"/>
          <p:nvPr>
            <p:ph idx="4" type="body"/>
          </p:nvPr>
        </p:nvSpPr>
        <p:spPr>
          <a:xfrm>
            <a:off x="6193368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7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7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8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8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9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9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914400" y="514352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30"/>
          <p:cNvSpPr txBox="1"/>
          <p:nvPr>
            <p:ph idx="2" type="body"/>
          </p:nvPr>
        </p:nvSpPr>
        <p:spPr>
          <a:xfrm>
            <a:off x="4766733" y="1676400"/>
            <a:ext cx="681566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30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0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0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 rot="5400000">
            <a:off x="3901281" y="-1356519"/>
            <a:ext cx="4389437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31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1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1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 rot="5400000">
            <a:off x="7604919" y="2148684"/>
            <a:ext cx="5211763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2"/>
          <p:cNvSpPr txBox="1"/>
          <p:nvPr>
            <p:ph idx="1" type="body"/>
          </p:nvPr>
        </p:nvSpPr>
        <p:spPr>
          <a:xfrm rot="5400000">
            <a:off x="2016919" y="-492917"/>
            <a:ext cx="5211763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32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2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2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"/>
          <p:cNvSpPr txBox="1"/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1"/>
          <p:cNvSpPr txBox="1"/>
          <p:nvPr>
            <p:ph idx="1" type="subTitle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45720" algn="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9pPr>
          </a:lstStyle>
          <a:p/>
        </p:txBody>
      </p:sp>
      <p:sp>
        <p:nvSpPr>
          <p:cNvPr id="210" name="Google Shape;210;p41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41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41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3"/>
          <p:cNvSpPr txBox="1"/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b="1" sz="5600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43"/>
          <p:cNvSpPr txBox="1"/>
          <p:nvPr>
            <p:ph idx="1" type="body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0289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6pPr>
            <a:lvl7pPr indent="-30289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7pPr>
            <a:lvl8pPr indent="-30289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8pPr>
            <a:lvl9pPr indent="-30289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9pPr>
          </a:lstStyle>
          <a:p/>
        </p:txBody>
      </p:sp>
      <p:sp>
        <p:nvSpPr>
          <p:cNvPr id="225" name="Google Shape;225;p43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3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43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5"/>
          <p:cNvSpPr txBox="1"/>
          <p:nvPr>
            <p:ph type="title"/>
          </p:nvPr>
        </p:nvSpPr>
        <p:spPr>
          <a:xfrm>
            <a:off x="812800" y="1176997"/>
            <a:ext cx="2950464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5"/>
          <p:cNvSpPr txBox="1"/>
          <p:nvPr>
            <p:ph idx="1" type="body"/>
          </p:nvPr>
        </p:nvSpPr>
        <p:spPr>
          <a:xfrm>
            <a:off x="812800" y="2828785"/>
            <a:ext cx="29464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0289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6pPr>
            <a:lvl7pPr indent="-30289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7pPr>
            <a:lvl8pPr indent="-30289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8pPr>
            <a:lvl9pPr indent="-30289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9pPr>
          </a:lstStyle>
          <a:p/>
        </p:txBody>
      </p:sp>
      <p:sp>
        <p:nvSpPr>
          <p:cNvPr id="241" name="Google Shape;241;p45"/>
          <p:cNvSpPr/>
          <p:nvPr>
            <p:ph idx="2" type="pic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45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45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45"/>
          <p:cNvSpPr txBox="1"/>
          <p:nvPr>
            <p:ph idx="12" type="sldNum"/>
          </p:nvPr>
        </p:nvSpPr>
        <p:spPr>
          <a:xfrm>
            <a:off x="10769600" y="6356350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7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0289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6pPr>
            <a:lvl7pPr indent="-30289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7pPr>
            <a:lvl8pPr indent="-30289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8pPr>
            <a:lvl9pPr indent="-30289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9pPr>
          </a:lstStyle>
          <a:p/>
        </p:txBody>
      </p:sp>
      <p:sp>
        <p:nvSpPr>
          <p:cNvPr id="257" name="Google Shape;257;p47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0289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6pPr>
            <a:lvl7pPr indent="-30289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7pPr>
            <a:lvl8pPr indent="-30289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8pPr>
            <a:lvl9pPr indent="-30289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9pPr>
          </a:lstStyle>
          <a:p/>
        </p:txBody>
      </p:sp>
      <p:sp>
        <p:nvSpPr>
          <p:cNvPr id="258" name="Google Shape;258;p47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47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47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9"/>
          <p:cNvSpPr txBox="1"/>
          <p:nvPr>
            <p:ph idx="1" type="body"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0289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6pPr>
            <a:lvl7pPr indent="-30289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7pPr>
            <a:lvl8pPr indent="-30289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8pPr>
            <a:lvl9pPr indent="-30289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9pPr>
          </a:lstStyle>
          <a:p/>
        </p:txBody>
      </p:sp>
      <p:sp>
        <p:nvSpPr>
          <p:cNvPr id="272" name="Google Shape;272;p49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49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49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1"/>
          <p:cNvSpPr txBox="1"/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51"/>
          <p:cNvSpPr txBox="1"/>
          <p:nvPr>
            <p:ph idx="1" type="subTitle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45720" algn="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9pPr>
          </a:lstStyle>
          <a:p/>
        </p:txBody>
      </p:sp>
      <p:sp>
        <p:nvSpPr>
          <p:cNvPr id="287" name="Google Shape;287;p51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51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51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3"/>
          <p:cNvSpPr txBox="1"/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b="1" sz="5600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53"/>
          <p:cNvSpPr txBox="1"/>
          <p:nvPr>
            <p:ph idx="1" type="body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0289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6pPr>
            <a:lvl7pPr indent="-30289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7pPr>
            <a:lvl8pPr indent="-30289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8pPr>
            <a:lvl9pPr indent="-30289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9pPr>
          </a:lstStyle>
          <a:p/>
        </p:txBody>
      </p:sp>
      <p:sp>
        <p:nvSpPr>
          <p:cNvPr id="302" name="Google Shape;302;p53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53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53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5"/>
          <p:cNvSpPr txBox="1"/>
          <p:nvPr>
            <p:ph type="title"/>
          </p:nvPr>
        </p:nvSpPr>
        <p:spPr>
          <a:xfrm>
            <a:off x="812800" y="1176997"/>
            <a:ext cx="2950464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55"/>
          <p:cNvSpPr txBox="1"/>
          <p:nvPr>
            <p:ph idx="1" type="body"/>
          </p:nvPr>
        </p:nvSpPr>
        <p:spPr>
          <a:xfrm>
            <a:off x="812800" y="2828785"/>
            <a:ext cx="29464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0289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6pPr>
            <a:lvl7pPr indent="-30289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7pPr>
            <a:lvl8pPr indent="-30289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8pPr>
            <a:lvl9pPr indent="-30289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9pPr>
          </a:lstStyle>
          <a:p/>
        </p:txBody>
      </p:sp>
      <p:sp>
        <p:nvSpPr>
          <p:cNvPr id="318" name="Google Shape;318;p55"/>
          <p:cNvSpPr/>
          <p:nvPr>
            <p:ph idx="2" type="pic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55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55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55"/>
          <p:cNvSpPr txBox="1"/>
          <p:nvPr>
            <p:ph idx="12" type="sldNum"/>
          </p:nvPr>
        </p:nvSpPr>
        <p:spPr>
          <a:xfrm>
            <a:off x="10769600" y="6356350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57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0289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6pPr>
            <a:lvl7pPr indent="-30289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7pPr>
            <a:lvl8pPr indent="-30289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8pPr>
            <a:lvl9pPr indent="-30289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9pPr>
          </a:lstStyle>
          <a:p/>
        </p:txBody>
      </p:sp>
      <p:sp>
        <p:nvSpPr>
          <p:cNvPr id="334" name="Google Shape;334;p57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0289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6pPr>
            <a:lvl7pPr indent="-30289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7pPr>
            <a:lvl8pPr indent="-30289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8pPr>
            <a:lvl9pPr indent="-30289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9pPr>
          </a:lstStyle>
          <a:p/>
        </p:txBody>
      </p:sp>
      <p:sp>
        <p:nvSpPr>
          <p:cNvPr id="335" name="Google Shape;335;p57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57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57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diamond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9"/>
          <p:cNvSpPr txBox="1"/>
          <p:nvPr>
            <p:ph idx="1" type="body"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0289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6pPr>
            <a:lvl7pPr indent="-30289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7pPr>
            <a:lvl8pPr indent="-30289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8pPr>
            <a:lvl9pPr indent="-30289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9pPr>
          </a:lstStyle>
          <a:p/>
        </p:txBody>
      </p:sp>
      <p:sp>
        <p:nvSpPr>
          <p:cNvPr id="349" name="Google Shape;349;p59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59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59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4.xml"/><Relationship Id="rId4" Type="http://schemas.openxmlformats.org/officeDocument/2006/relationships/theme" Target="../theme/theme1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35.xml"/><Relationship Id="rId3" Type="http://schemas.openxmlformats.org/officeDocument/2006/relationships/theme" Target="../theme/theme9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4" Type="http://schemas.openxmlformats.org/officeDocument/2006/relationships/theme" Target="../theme/theme2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theme" Target="../theme/theme1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1" Type="http://schemas.openxmlformats.org/officeDocument/2006/relationships/theme" Target="../theme/theme14.xml"/><Relationship Id="rId10" Type="http://schemas.openxmlformats.org/officeDocument/2006/relationships/slideLayout" Target="../slideLayouts/slideLayout19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11" Type="http://schemas.openxmlformats.org/officeDocument/2006/relationships/theme" Target="../theme/theme10.xml"/><Relationship Id="rId10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4" Type="http://schemas.openxmlformats.org/officeDocument/2006/relationships/theme" Target="../theme/theme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4" Type="http://schemas.openxmlformats.org/officeDocument/2006/relationships/theme" Target="../theme/theme4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30.xml"/><Relationship Id="rId3" Type="http://schemas.openxmlformats.org/officeDocument/2006/relationships/theme" Target="../theme/theme7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1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3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 cap="none" strike="noStrik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 cap="none" strike="noStrik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 cap="none" strike="noStrik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 cap="none" strike="noStrik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 cap="none" strike="noStrik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 cap="none" strike="noStrik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 cap="none" strike="noStrik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 cap="none" strike="noStrik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nstantia"/>
              <a:buNone/>
              <a:defRPr b="0" i="0" sz="1200" u="none" cap="none" strike="noStrik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2"/>
          <p:cNvSpPr/>
          <p:nvPr/>
        </p:nvSpPr>
        <p:spPr>
          <a:xfrm>
            <a:off x="-12700" y="-7937"/>
            <a:ext cx="1221740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2" name="Google Shape;292;p52"/>
          <p:cNvSpPr/>
          <p:nvPr/>
        </p:nvSpPr>
        <p:spPr>
          <a:xfrm>
            <a:off x="5842000" y="-7937"/>
            <a:ext cx="63500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>
                  <a:alpha val="29803"/>
                </a:srgbClr>
              </a:gs>
              <a:gs pos="100000">
                <a:srgbClr val="009BE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93" name="Google Shape;293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3337" y="-93662"/>
            <a:ext cx="12230100" cy="118586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52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52"/>
          <p:cNvSpPr txBox="1"/>
          <p:nvPr>
            <p:ph idx="1" type="body"/>
          </p:nvPr>
        </p:nvSpPr>
        <p:spPr>
          <a:xfrm>
            <a:off x="609600" y="1935162"/>
            <a:ext cx="109728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96" name="Google Shape;296;p52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97" name="Google Shape;297;p52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98" name="Google Shape;298;p52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4"/>
          <p:cNvSpPr/>
          <p:nvPr/>
        </p:nvSpPr>
        <p:spPr>
          <a:xfrm flipH="1" rot="-10380000">
            <a:off x="4221162" y="1108075"/>
            <a:ext cx="7010400" cy="4114800"/>
          </a:xfrm>
          <a:custGeom>
            <a:rect b="b" l="l" r="r" t="t"/>
            <a:pathLst>
              <a:path extrusionOk="0" h="4114800" w="7010400">
                <a:moveTo>
                  <a:pt x="0" y="0"/>
                </a:moveTo>
                <a:lnTo>
                  <a:pt x="6860374" y="0"/>
                </a:lnTo>
                <a:lnTo>
                  <a:pt x="7010400" y="150025"/>
                </a:lnTo>
                <a:lnTo>
                  <a:pt x="7010400" y="4114800"/>
                </a:lnTo>
                <a:lnTo>
                  <a:pt x="0" y="411480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19446" dir="7500041" dist="38499" sy="100079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7" name="Google Shape;307;p54"/>
          <p:cNvSpPr/>
          <p:nvPr/>
        </p:nvSpPr>
        <p:spPr>
          <a:xfrm flipH="1" rot="-10380000">
            <a:off x="10672762" y="5359400"/>
            <a:ext cx="206375" cy="155575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63500" dir="12899787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8" name="Google Shape;308;p54"/>
          <p:cNvSpPr/>
          <p:nvPr/>
        </p:nvSpPr>
        <p:spPr>
          <a:xfrm flipH="1" rot="10800000">
            <a:off x="-12700" y="5816600"/>
            <a:ext cx="1221740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9" name="Google Shape;309;p54"/>
          <p:cNvSpPr/>
          <p:nvPr/>
        </p:nvSpPr>
        <p:spPr>
          <a:xfrm flipH="1" rot="10800000">
            <a:off x="5842000" y="6219825"/>
            <a:ext cx="63500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>
                  <a:alpha val="29803"/>
                </a:srgbClr>
              </a:gs>
              <a:gs pos="100000">
                <a:srgbClr val="009BE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10" name="Google Shape;310;p54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Google Shape;311;p54"/>
          <p:cNvSpPr txBox="1"/>
          <p:nvPr>
            <p:ph idx="1" type="body"/>
          </p:nvPr>
        </p:nvSpPr>
        <p:spPr>
          <a:xfrm>
            <a:off x="609600" y="1935162"/>
            <a:ext cx="109728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12" name="Google Shape;312;p54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13" name="Google Shape;313;p54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14" name="Google Shape;314;p54"/>
          <p:cNvSpPr txBox="1"/>
          <p:nvPr>
            <p:ph idx="12" type="sldNum"/>
          </p:nvPr>
        </p:nvSpPr>
        <p:spPr>
          <a:xfrm>
            <a:off x="10769600" y="6356350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6"/>
          <p:cNvSpPr/>
          <p:nvPr/>
        </p:nvSpPr>
        <p:spPr>
          <a:xfrm>
            <a:off x="-12700" y="-7937"/>
            <a:ext cx="1221740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24" name="Google Shape;324;p56"/>
          <p:cNvSpPr/>
          <p:nvPr/>
        </p:nvSpPr>
        <p:spPr>
          <a:xfrm>
            <a:off x="5842000" y="-7937"/>
            <a:ext cx="63500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>
                  <a:alpha val="29803"/>
                </a:srgbClr>
              </a:gs>
              <a:gs pos="100000">
                <a:srgbClr val="009BE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25" name="Google Shape;325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3337" y="-93662"/>
            <a:ext cx="12230100" cy="118586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6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56"/>
          <p:cNvSpPr txBox="1"/>
          <p:nvPr>
            <p:ph idx="1" type="body"/>
          </p:nvPr>
        </p:nvSpPr>
        <p:spPr>
          <a:xfrm>
            <a:off x="609600" y="1935162"/>
            <a:ext cx="109728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28" name="Google Shape;328;p56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29" name="Google Shape;329;p56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30" name="Google Shape;330;p56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3"/>
  </p:sldLayoutIdLst>
  <p:transition spd="slow">
    <p:diamond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8"/>
          <p:cNvSpPr/>
          <p:nvPr/>
        </p:nvSpPr>
        <p:spPr>
          <a:xfrm>
            <a:off x="-12700" y="-7937"/>
            <a:ext cx="1221740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40" name="Google Shape;340;p58"/>
          <p:cNvSpPr/>
          <p:nvPr/>
        </p:nvSpPr>
        <p:spPr>
          <a:xfrm>
            <a:off x="5842000" y="-7937"/>
            <a:ext cx="63500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>
                  <a:alpha val="29803"/>
                </a:srgbClr>
              </a:gs>
              <a:gs pos="100000">
                <a:srgbClr val="009BE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41" name="Google Shape;341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3337" y="-93662"/>
            <a:ext cx="12230100" cy="118586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8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3" name="Google Shape;343;p58"/>
          <p:cNvSpPr txBox="1"/>
          <p:nvPr>
            <p:ph idx="1" type="body"/>
          </p:nvPr>
        </p:nvSpPr>
        <p:spPr>
          <a:xfrm>
            <a:off x="609600" y="1935162"/>
            <a:ext cx="109728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44" name="Google Shape;344;p58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45" name="Google Shape;345;p58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46" name="Google Shape;346;p58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3"/>
  </p:sldLayoutIdLst>
  <p:transition spd="slow">
    <p:diamond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-12700" y="-7937"/>
            <a:ext cx="1221740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2" name="Google Shape;82;p12"/>
          <p:cNvSpPr/>
          <p:nvPr/>
        </p:nvSpPr>
        <p:spPr>
          <a:xfrm>
            <a:off x="5842000" y="-7937"/>
            <a:ext cx="63500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>
                  <a:alpha val="29803"/>
                </a:srgbClr>
              </a:gs>
              <a:gs pos="100000">
                <a:srgbClr val="009BE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3" name="Google Shape;83;p12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609600" y="1935162"/>
            <a:ext cx="109728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3337" y="-93662"/>
            <a:ext cx="12230100" cy="118586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/>
          <p:nvPr/>
        </p:nvSpPr>
        <p:spPr>
          <a:xfrm>
            <a:off x="-12700" y="-7937"/>
            <a:ext cx="1221740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1" name="Google Shape;141;p14"/>
          <p:cNvSpPr/>
          <p:nvPr/>
        </p:nvSpPr>
        <p:spPr>
          <a:xfrm>
            <a:off x="5842000" y="-7937"/>
            <a:ext cx="63500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>
                  <a:alpha val="29803"/>
                </a:srgbClr>
              </a:gs>
              <a:gs pos="100000">
                <a:srgbClr val="009BE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2" name="Google Shape;142;p14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14"/>
          <p:cNvSpPr txBox="1"/>
          <p:nvPr>
            <p:ph idx="1" type="body"/>
          </p:nvPr>
        </p:nvSpPr>
        <p:spPr>
          <a:xfrm>
            <a:off x="609600" y="1935162"/>
            <a:ext cx="109728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4" name="Google Shape;144;p14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5" name="Google Shape;145;p14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6" name="Google Shape;146;p14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3337" y="-93662"/>
            <a:ext cx="12230100" cy="118586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"/>
          <p:cNvSpPr/>
          <p:nvPr/>
        </p:nvSpPr>
        <p:spPr>
          <a:xfrm>
            <a:off x="-12700" y="-7937"/>
            <a:ext cx="1221740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00" name="Google Shape;200;p40"/>
          <p:cNvSpPr/>
          <p:nvPr/>
        </p:nvSpPr>
        <p:spPr>
          <a:xfrm>
            <a:off x="5842000" y="-7937"/>
            <a:ext cx="63500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>
                  <a:alpha val="29803"/>
                </a:srgbClr>
              </a:gs>
              <a:gs pos="100000">
                <a:srgbClr val="009BE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01" name="Google Shape;20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3337" y="-93662"/>
            <a:ext cx="12230100" cy="118586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0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40"/>
          <p:cNvSpPr txBox="1"/>
          <p:nvPr>
            <p:ph idx="1" type="body"/>
          </p:nvPr>
        </p:nvSpPr>
        <p:spPr>
          <a:xfrm>
            <a:off x="609600" y="1935162"/>
            <a:ext cx="109728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04" name="Google Shape;204;p40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05" name="Google Shape;205;p40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06" name="Google Shape;206;p40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2"/>
          <p:cNvSpPr/>
          <p:nvPr/>
        </p:nvSpPr>
        <p:spPr>
          <a:xfrm>
            <a:off x="-12700" y="-7937"/>
            <a:ext cx="1221740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5" name="Google Shape;215;p42"/>
          <p:cNvSpPr/>
          <p:nvPr/>
        </p:nvSpPr>
        <p:spPr>
          <a:xfrm>
            <a:off x="5842000" y="-7937"/>
            <a:ext cx="63500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>
                  <a:alpha val="29803"/>
                </a:srgbClr>
              </a:gs>
              <a:gs pos="100000">
                <a:srgbClr val="009BE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16" name="Google Shape;21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3337" y="-93662"/>
            <a:ext cx="12230100" cy="118586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2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42"/>
          <p:cNvSpPr txBox="1"/>
          <p:nvPr>
            <p:ph idx="1" type="body"/>
          </p:nvPr>
        </p:nvSpPr>
        <p:spPr>
          <a:xfrm>
            <a:off x="609600" y="1935162"/>
            <a:ext cx="109728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9" name="Google Shape;219;p42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20" name="Google Shape;220;p42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21" name="Google Shape;221;p42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4"/>
          <p:cNvSpPr/>
          <p:nvPr/>
        </p:nvSpPr>
        <p:spPr>
          <a:xfrm flipH="1" rot="-10380000">
            <a:off x="4221162" y="1108075"/>
            <a:ext cx="7010400" cy="4114800"/>
          </a:xfrm>
          <a:custGeom>
            <a:rect b="b" l="l" r="r" t="t"/>
            <a:pathLst>
              <a:path extrusionOk="0" h="4114800" w="7010400">
                <a:moveTo>
                  <a:pt x="0" y="0"/>
                </a:moveTo>
                <a:lnTo>
                  <a:pt x="6860374" y="0"/>
                </a:lnTo>
                <a:lnTo>
                  <a:pt x="7010400" y="150025"/>
                </a:lnTo>
                <a:lnTo>
                  <a:pt x="7010400" y="4114800"/>
                </a:lnTo>
                <a:lnTo>
                  <a:pt x="0" y="411480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19446" dir="7500041" dist="38499" sy="100079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30" name="Google Shape;230;p44"/>
          <p:cNvSpPr/>
          <p:nvPr/>
        </p:nvSpPr>
        <p:spPr>
          <a:xfrm flipH="1" rot="-10380000">
            <a:off x="10672762" y="5359400"/>
            <a:ext cx="206375" cy="155575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63500" dir="12899787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31" name="Google Shape;231;p44"/>
          <p:cNvSpPr/>
          <p:nvPr/>
        </p:nvSpPr>
        <p:spPr>
          <a:xfrm flipH="1" rot="10800000">
            <a:off x="-12700" y="5816600"/>
            <a:ext cx="1221740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32" name="Google Shape;232;p44"/>
          <p:cNvSpPr/>
          <p:nvPr/>
        </p:nvSpPr>
        <p:spPr>
          <a:xfrm flipH="1" rot="10800000">
            <a:off x="5842000" y="6219825"/>
            <a:ext cx="63500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>
                  <a:alpha val="29803"/>
                </a:srgbClr>
              </a:gs>
              <a:gs pos="100000">
                <a:srgbClr val="009BE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33" name="Google Shape;233;p44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44"/>
          <p:cNvSpPr txBox="1"/>
          <p:nvPr>
            <p:ph idx="1" type="body"/>
          </p:nvPr>
        </p:nvSpPr>
        <p:spPr>
          <a:xfrm>
            <a:off x="609600" y="1935162"/>
            <a:ext cx="109728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35" name="Google Shape;235;p44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36" name="Google Shape;236;p44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37" name="Google Shape;237;p44"/>
          <p:cNvSpPr txBox="1"/>
          <p:nvPr>
            <p:ph idx="12" type="sldNum"/>
          </p:nvPr>
        </p:nvSpPr>
        <p:spPr>
          <a:xfrm>
            <a:off x="10769600" y="6356350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/>
          <p:nvPr/>
        </p:nvSpPr>
        <p:spPr>
          <a:xfrm>
            <a:off x="-12700" y="-7937"/>
            <a:ext cx="1221740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7" name="Google Shape;247;p46"/>
          <p:cNvSpPr/>
          <p:nvPr/>
        </p:nvSpPr>
        <p:spPr>
          <a:xfrm>
            <a:off x="5842000" y="-7937"/>
            <a:ext cx="63500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>
                  <a:alpha val="29803"/>
                </a:srgbClr>
              </a:gs>
              <a:gs pos="100000">
                <a:srgbClr val="009BE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48" name="Google Shape;24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3337" y="-93662"/>
            <a:ext cx="12230100" cy="118586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6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46"/>
          <p:cNvSpPr txBox="1"/>
          <p:nvPr>
            <p:ph idx="1" type="body"/>
          </p:nvPr>
        </p:nvSpPr>
        <p:spPr>
          <a:xfrm>
            <a:off x="609600" y="1935162"/>
            <a:ext cx="109728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51" name="Google Shape;251;p46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52" name="Google Shape;252;p46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53" name="Google Shape;253;p46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3"/>
  </p:sldLayoutIdLst>
  <p:transition spd="slow">
    <p:diamond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8"/>
          <p:cNvSpPr/>
          <p:nvPr/>
        </p:nvSpPr>
        <p:spPr>
          <a:xfrm>
            <a:off x="-12700" y="-7937"/>
            <a:ext cx="1221740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63" name="Google Shape;263;p48"/>
          <p:cNvSpPr/>
          <p:nvPr/>
        </p:nvSpPr>
        <p:spPr>
          <a:xfrm>
            <a:off x="5842000" y="-7937"/>
            <a:ext cx="63500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>
                  <a:alpha val="29803"/>
                </a:srgbClr>
              </a:gs>
              <a:gs pos="100000">
                <a:srgbClr val="009BE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64" name="Google Shape;264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3337" y="-93662"/>
            <a:ext cx="12230100" cy="118586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8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48"/>
          <p:cNvSpPr txBox="1"/>
          <p:nvPr>
            <p:ph idx="1" type="body"/>
          </p:nvPr>
        </p:nvSpPr>
        <p:spPr>
          <a:xfrm>
            <a:off x="609600" y="1935162"/>
            <a:ext cx="109728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67" name="Google Shape;267;p48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68" name="Google Shape;268;p48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69" name="Google Shape;269;p48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3"/>
  </p:sldLayoutIdLst>
  <p:transition spd="slow">
    <p:diamond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0"/>
          <p:cNvSpPr/>
          <p:nvPr/>
        </p:nvSpPr>
        <p:spPr>
          <a:xfrm>
            <a:off x="-12700" y="-7937"/>
            <a:ext cx="1221740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7" name="Google Shape;277;p50"/>
          <p:cNvSpPr/>
          <p:nvPr/>
        </p:nvSpPr>
        <p:spPr>
          <a:xfrm>
            <a:off x="5842000" y="-7937"/>
            <a:ext cx="63500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>
                  <a:alpha val="29803"/>
                </a:srgbClr>
              </a:gs>
              <a:gs pos="100000">
                <a:srgbClr val="009BE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78" name="Google Shape;278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3337" y="-93662"/>
            <a:ext cx="12230100" cy="118586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50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50"/>
          <p:cNvSpPr txBox="1"/>
          <p:nvPr>
            <p:ph idx="1" type="body"/>
          </p:nvPr>
        </p:nvSpPr>
        <p:spPr>
          <a:xfrm>
            <a:off x="609600" y="1935162"/>
            <a:ext cx="109728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81" name="Google Shape;281;p50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82" name="Google Shape;282;p50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83" name="Google Shape;283;p50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gif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4.gif"/><Relationship Id="rId5" Type="http://schemas.openxmlformats.org/officeDocument/2006/relationships/image" Target="../media/image18.jpg"/><Relationship Id="rId6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4.gif"/><Relationship Id="rId5" Type="http://schemas.openxmlformats.org/officeDocument/2006/relationships/image" Target="../media/image16.jpg"/><Relationship Id="rId6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4.gif"/><Relationship Id="rId5" Type="http://schemas.openxmlformats.org/officeDocument/2006/relationships/image" Target="../media/image22.jpg"/><Relationship Id="rId6" Type="http://schemas.openxmlformats.org/officeDocument/2006/relationships/image" Target="../media/image19.jpg"/><Relationship Id="rId7" Type="http://schemas.openxmlformats.org/officeDocument/2006/relationships/image" Target="../media/image21.jpg"/><Relationship Id="rId8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4.gif"/><Relationship Id="rId5" Type="http://schemas.openxmlformats.org/officeDocument/2006/relationships/image" Target="../media/image25.jpg"/><Relationship Id="rId6" Type="http://schemas.openxmlformats.org/officeDocument/2006/relationships/image" Target="../media/image23.jpg"/><Relationship Id="rId7" Type="http://schemas.openxmlformats.org/officeDocument/2006/relationships/image" Target="../media/image27.jpg"/><Relationship Id="rId8" Type="http://schemas.openxmlformats.org/officeDocument/2006/relationships/image" Target="../media/image2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4.gif"/><Relationship Id="rId5" Type="http://schemas.openxmlformats.org/officeDocument/2006/relationships/image" Target="../media/image28.jpg"/><Relationship Id="rId6" Type="http://schemas.openxmlformats.org/officeDocument/2006/relationships/image" Target="../media/image24.jpg"/><Relationship Id="rId7" Type="http://schemas.openxmlformats.org/officeDocument/2006/relationships/image" Target="../media/image30.jpg"/><Relationship Id="rId8" Type="http://schemas.openxmlformats.org/officeDocument/2006/relationships/image" Target="../media/image3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4.gif"/><Relationship Id="rId5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MTIC\MTIC Project 2020\Đối tác Hà Nội\Hợp tác với ĐH Lâm nghiệp Việt nam\Quốc Oai\báo chí_files\content_IMG_7425.JPGcontent_IMG_7425" id="356" name="Google Shape;3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0675" y="558800"/>
            <a:ext cx="9271000" cy="6176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" id="357" name="Google Shape;35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27000"/>
            <a:ext cx="10906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"/>
          <p:cNvSpPr txBox="1"/>
          <p:nvPr/>
        </p:nvSpPr>
        <p:spPr>
          <a:xfrm>
            <a:off x="1090612" y="228600"/>
            <a:ext cx="3581400" cy="228600"/>
          </a:xfrm>
          <a:prstGeom prst="rect">
            <a:avLst/>
          </a:prstGeom>
          <a:gradFill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0"/>
          </a:gra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TRƯỜNG ĐẠI HỌC LÂM NGHIỆP</a:t>
            </a:r>
            <a:endParaRPr/>
          </a:p>
        </p:txBody>
      </p:sp>
      <p:sp>
        <p:nvSpPr>
          <p:cNvPr id="359" name="Google Shape;359;p1"/>
          <p:cNvSpPr txBox="1"/>
          <p:nvPr>
            <p:ph type="title"/>
          </p:nvPr>
        </p:nvSpPr>
        <p:spPr>
          <a:xfrm>
            <a:off x="1524000" y="558800"/>
            <a:ext cx="9404350" cy="1585912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b="1"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 QUẢ HOẠT ĐỘNG THỰC HIỆN DỰ ÁN</a:t>
            </a:r>
            <a:br>
              <a:rPr b="1"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TRIỆU CÂY XANH ĐÔ THỊ VIỆT NAM TỪ NĂM 2020 - 2022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"/>
          <p:cNvSpPr txBox="1"/>
          <p:nvPr>
            <p:ph type="title"/>
          </p:nvPr>
        </p:nvSpPr>
        <p:spPr>
          <a:xfrm>
            <a:off x="0" y="590550"/>
            <a:ext cx="1219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 QUẢ HOẠT ĐỘNG</a:t>
            </a:r>
            <a:endParaRPr/>
          </a:p>
        </p:txBody>
      </p:sp>
      <p:pic>
        <p:nvPicPr>
          <p:cNvPr descr="logo" id="365" name="Google Shape;36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10906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"/>
          <p:cNvSpPr txBox="1"/>
          <p:nvPr/>
        </p:nvSpPr>
        <p:spPr>
          <a:xfrm>
            <a:off x="2514600" y="228600"/>
            <a:ext cx="3581400" cy="228600"/>
          </a:xfrm>
          <a:prstGeom prst="rect">
            <a:avLst/>
          </a:prstGeom>
          <a:gradFill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0"/>
          </a:gra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TRƯỜNG ĐẠI HỌC LÂM NGHIỆP</a:t>
            </a:r>
            <a:endParaRPr/>
          </a:p>
        </p:txBody>
      </p:sp>
      <p:pic>
        <p:nvPicPr>
          <p:cNvPr descr="original_4_w" id="367" name="Google Shape;36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1200" y="5867400"/>
            <a:ext cx="10668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0025" y="1108075"/>
            <a:ext cx="11796712" cy="5646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"/>
          <p:cNvSpPr txBox="1"/>
          <p:nvPr>
            <p:ph type="title"/>
          </p:nvPr>
        </p:nvSpPr>
        <p:spPr>
          <a:xfrm>
            <a:off x="3048000" y="685800"/>
            <a:ext cx="7239000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b="1" lang="en-US" sz="2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KẾT QUẢ HOẠT ĐỘNG</a:t>
            </a:r>
            <a:endParaRPr/>
          </a:p>
        </p:txBody>
      </p:sp>
      <p:pic>
        <p:nvPicPr>
          <p:cNvPr descr="logo" id="374" name="Google Shape;37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906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"/>
          <p:cNvSpPr txBox="1"/>
          <p:nvPr/>
        </p:nvSpPr>
        <p:spPr>
          <a:xfrm>
            <a:off x="1090612" y="342900"/>
            <a:ext cx="3581400" cy="228600"/>
          </a:xfrm>
          <a:prstGeom prst="rect">
            <a:avLst/>
          </a:prstGeom>
          <a:gradFill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0"/>
          </a:gra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TRƯỜNG ĐẠI HỌC LÂM NGHIỆP</a:t>
            </a:r>
            <a:endParaRPr/>
          </a:p>
        </p:txBody>
      </p:sp>
      <p:pic>
        <p:nvPicPr>
          <p:cNvPr id="376" name="Google Shape;37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81450" y="1365250"/>
            <a:ext cx="8877300" cy="502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5737" y="904875"/>
            <a:ext cx="4568825" cy="58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"/>
          <p:cNvSpPr txBox="1"/>
          <p:nvPr>
            <p:ph type="title"/>
          </p:nvPr>
        </p:nvSpPr>
        <p:spPr>
          <a:xfrm>
            <a:off x="3048000" y="685800"/>
            <a:ext cx="7239000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b="1" lang="en-US" sz="2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KẾT QUẢ HOẠT ĐỘNG</a:t>
            </a:r>
            <a:endParaRPr/>
          </a:p>
        </p:txBody>
      </p:sp>
      <p:sp>
        <p:nvSpPr>
          <p:cNvPr id="383" name="Google Shape;383;p4"/>
          <p:cNvSpPr txBox="1"/>
          <p:nvPr>
            <p:ph idx="1" type="body"/>
          </p:nvPr>
        </p:nvSpPr>
        <p:spPr>
          <a:xfrm>
            <a:off x="1201737" y="1524000"/>
            <a:ext cx="9901237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nstanti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nstanti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" id="384" name="Google Shape;3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10906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"/>
          <p:cNvSpPr txBox="1"/>
          <p:nvPr/>
        </p:nvSpPr>
        <p:spPr>
          <a:xfrm>
            <a:off x="2514600" y="228600"/>
            <a:ext cx="3581400" cy="228600"/>
          </a:xfrm>
          <a:prstGeom prst="rect">
            <a:avLst/>
          </a:prstGeom>
          <a:gradFill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0"/>
          </a:gra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TRƯỜNG ĐẠI HỌC LÂM NGHIỆP</a:t>
            </a:r>
            <a:endParaRPr/>
          </a:p>
        </p:txBody>
      </p:sp>
      <p:pic>
        <p:nvPicPr>
          <p:cNvPr descr="original_4_w" id="386" name="Google Shape;38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1200" y="5867400"/>
            <a:ext cx="10668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775" y="1400175"/>
            <a:ext cx="5356225" cy="41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6000" y="1400175"/>
            <a:ext cx="5468937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"/>
          <p:cNvSpPr txBox="1"/>
          <p:nvPr>
            <p:ph type="title"/>
          </p:nvPr>
        </p:nvSpPr>
        <p:spPr>
          <a:xfrm>
            <a:off x="3048000" y="685800"/>
            <a:ext cx="7239000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b="1" lang="en-US" sz="2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KẾT QUẢ HOẠT ĐỘNG</a:t>
            </a:r>
            <a:endParaRPr/>
          </a:p>
        </p:txBody>
      </p:sp>
      <p:sp>
        <p:nvSpPr>
          <p:cNvPr id="394" name="Google Shape;394;p5"/>
          <p:cNvSpPr txBox="1"/>
          <p:nvPr>
            <p:ph idx="1" type="body"/>
          </p:nvPr>
        </p:nvSpPr>
        <p:spPr>
          <a:xfrm>
            <a:off x="1201737" y="1524000"/>
            <a:ext cx="9901237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nstanti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nstanti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" id="395" name="Google Shape;39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10906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"/>
          <p:cNvSpPr txBox="1"/>
          <p:nvPr/>
        </p:nvSpPr>
        <p:spPr>
          <a:xfrm>
            <a:off x="2514600" y="228600"/>
            <a:ext cx="3581400" cy="228600"/>
          </a:xfrm>
          <a:prstGeom prst="rect">
            <a:avLst/>
          </a:prstGeom>
          <a:gradFill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0"/>
          </a:gra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TRƯỜNG ĐẠI HỌC LÂM NGHIỆP</a:t>
            </a:r>
            <a:endParaRPr/>
          </a:p>
        </p:txBody>
      </p:sp>
      <p:pic>
        <p:nvPicPr>
          <p:cNvPr descr="original_4_w" id="397" name="Google Shape;39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1200" y="5867400"/>
            <a:ext cx="10668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1400175"/>
            <a:ext cx="5138737" cy="431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4825" y="1400175"/>
            <a:ext cx="5591175" cy="431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"/>
          <p:cNvSpPr txBox="1"/>
          <p:nvPr>
            <p:ph type="title"/>
          </p:nvPr>
        </p:nvSpPr>
        <p:spPr>
          <a:xfrm>
            <a:off x="1524000" y="522287"/>
            <a:ext cx="10352087" cy="3921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MỘT SỐ HÌNH ẢNH HOẠT ĐỘNG TRỒNG CÂY NĂM 2020</a:t>
            </a:r>
            <a:endParaRPr/>
          </a:p>
        </p:txBody>
      </p:sp>
      <p:sp>
        <p:nvSpPr>
          <p:cNvPr id="405" name="Google Shape;405;p6"/>
          <p:cNvSpPr txBox="1"/>
          <p:nvPr>
            <p:ph idx="1" type="body"/>
          </p:nvPr>
        </p:nvSpPr>
        <p:spPr>
          <a:xfrm>
            <a:off x="609600" y="1920875"/>
            <a:ext cx="5384800" cy="443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nstanti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nstanti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" id="406" name="Google Shape;40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906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6"/>
          <p:cNvSpPr txBox="1"/>
          <p:nvPr/>
        </p:nvSpPr>
        <p:spPr>
          <a:xfrm>
            <a:off x="1090612" y="228600"/>
            <a:ext cx="3581400" cy="228600"/>
          </a:xfrm>
          <a:prstGeom prst="rect">
            <a:avLst/>
          </a:prstGeom>
          <a:gradFill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0"/>
          </a:gra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TRƯỜNG ĐẠI HỌC LÂM NGHIỆP</a:t>
            </a:r>
            <a:endParaRPr/>
          </a:p>
        </p:txBody>
      </p:sp>
      <p:pic>
        <p:nvPicPr>
          <p:cNvPr descr="original_4_w" id="408" name="Google Shape;40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1200" y="5867400"/>
            <a:ext cx="10668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2133124644565_f971d9787cab05c614276742867cd76b" id="409" name="Google Shape;40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487" y="977900"/>
            <a:ext cx="5265737" cy="2962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2133124702457_d380768ee9e6d752417668d6f2fd90e6" id="410" name="Google Shape;41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487" y="3948112"/>
            <a:ext cx="5265737" cy="2962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2133124688018_48f3afc461ef889da51bd0b45ab09a21" id="411" name="Google Shape;411;p6"/>
          <p:cNvPicPr preferRelativeResize="0"/>
          <p:nvPr>
            <p:ph idx="1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56325" y="977900"/>
            <a:ext cx="5222875" cy="2938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MTIC\MTIC Project 2020\Đối tác Hà Nội\Hợp tác với ĐH Lâm nghiệp Việt nam\Quốc Oai\báo chí_files\content_IMG_7320.JPGcontent_IMG_7320" id="412" name="Google Shape;412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56325" y="3724275"/>
            <a:ext cx="5222875" cy="318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"/>
          <p:cNvSpPr txBox="1"/>
          <p:nvPr>
            <p:ph type="title"/>
          </p:nvPr>
        </p:nvSpPr>
        <p:spPr>
          <a:xfrm>
            <a:off x="609600" y="22860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MỘT SỐ HÌNH ẢNH HOẠT ĐỘNG TRỒNG CÂY NĂM 2021</a:t>
            </a:r>
            <a:endParaRPr/>
          </a:p>
        </p:txBody>
      </p:sp>
      <p:sp>
        <p:nvSpPr>
          <p:cNvPr id="418" name="Google Shape;418;p7"/>
          <p:cNvSpPr txBox="1"/>
          <p:nvPr>
            <p:ph idx="1" type="body"/>
          </p:nvPr>
        </p:nvSpPr>
        <p:spPr>
          <a:xfrm>
            <a:off x="609600" y="1920875"/>
            <a:ext cx="5384800" cy="443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nstanti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nstanti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" id="419" name="Google Shape;41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906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7"/>
          <p:cNvSpPr txBox="1"/>
          <p:nvPr/>
        </p:nvSpPr>
        <p:spPr>
          <a:xfrm>
            <a:off x="1090612" y="66675"/>
            <a:ext cx="3581400" cy="228600"/>
          </a:xfrm>
          <a:prstGeom prst="rect">
            <a:avLst/>
          </a:prstGeom>
          <a:gradFill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0"/>
          </a:gra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TRƯỜNG ĐẠI HỌC LÂM NGHIỆP</a:t>
            </a:r>
            <a:endParaRPr/>
          </a:p>
        </p:txBody>
      </p:sp>
      <p:pic>
        <p:nvPicPr>
          <p:cNvPr descr="original_4_w" id="421" name="Google Shape;42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1200" y="5867400"/>
            <a:ext cx="10668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3370081524728_839883cce297e76f246c84f243f0b2fd" id="422" name="Google Shape;422;p7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9550" y="685800"/>
            <a:ext cx="4638675" cy="3074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3370081515391_029a4ee97f0abf388334a46418d38667" id="423" name="Google Shape;42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0" y="685800"/>
            <a:ext cx="4603750" cy="3163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3370083920704_2977a0ef2078cca448966960144194e7" id="424" name="Google Shape;424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4000" y="3343275"/>
            <a:ext cx="4603750" cy="3452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3370079728906_92c42857298a5338fe5074fb7d2cfee7" id="425" name="Google Shape;425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59550" y="3613150"/>
            <a:ext cx="4637087" cy="3182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8"/>
          <p:cNvSpPr txBox="1"/>
          <p:nvPr>
            <p:ph type="title"/>
          </p:nvPr>
        </p:nvSpPr>
        <p:spPr>
          <a:xfrm>
            <a:off x="609600" y="457200"/>
            <a:ext cx="10972800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MỘT SỐ HÌNH ẢNH HOẠT ĐỘNG TRỒNG CÂY NĂM 2022</a:t>
            </a:r>
            <a:endParaRPr/>
          </a:p>
        </p:txBody>
      </p:sp>
      <p:sp>
        <p:nvSpPr>
          <p:cNvPr id="431" name="Google Shape;431;p8"/>
          <p:cNvSpPr txBox="1"/>
          <p:nvPr>
            <p:ph idx="1" type="body"/>
          </p:nvPr>
        </p:nvSpPr>
        <p:spPr>
          <a:xfrm>
            <a:off x="609600" y="1920875"/>
            <a:ext cx="5384800" cy="443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nstanti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nstanti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" id="432" name="Google Shape;43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75"/>
            <a:ext cx="10906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8"/>
          <p:cNvSpPr txBox="1"/>
          <p:nvPr/>
        </p:nvSpPr>
        <p:spPr>
          <a:xfrm>
            <a:off x="1090612" y="228600"/>
            <a:ext cx="3581400" cy="228600"/>
          </a:xfrm>
          <a:prstGeom prst="rect">
            <a:avLst/>
          </a:prstGeom>
          <a:gradFill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0"/>
          </a:gra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TRƯỜNG ĐẠI HỌC LÂM NGHIỆP</a:t>
            </a:r>
            <a:endParaRPr/>
          </a:p>
        </p:txBody>
      </p:sp>
      <p:pic>
        <p:nvPicPr>
          <p:cNvPr descr="original_4_w" id="434" name="Google Shape;43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1200" y="5867400"/>
            <a:ext cx="10668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MTIC\MTIC Project 2020\Đối tác Hà Nội\Hợp tác với ĐH Lâm nghiệp Việt nam\Quốc Oai\báo chí_files\content_IMG_7383.JPGcontent_IMG_7383" id="435" name="Google Shape;435;p8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911225"/>
            <a:ext cx="5129212" cy="341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MTIC\MTIC Project 2020\Đối tác Hà Nội\Hợp tác với ĐH Lâm nghiệp Việt nam\Quốc Oai\báo chí_files\content_IMG_7425.JPGcontent_IMG_7425" id="436" name="Google Shape;43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775" y="3868737"/>
            <a:ext cx="4578350" cy="3049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19ac393baaf76f12fbe" id="437" name="Google Shape;437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8975" y="847725"/>
            <a:ext cx="4832350" cy="302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3291089491992_2dce41d9fad89b70dcd438f20c8177de" id="438" name="Google Shape;438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96000" y="3873500"/>
            <a:ext cx="5130800" cy="30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9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9"/>
          <p:cNvSpPr txBox="1"/>
          <p:nvPr>
            <p:ph idx="1" type="body"/>
          </p:nvPr>
        </p:nvSpPr>
        <p:spPr>
          <a:xfrm>
            <a:off x="609600" y="1920875"/>
            <a:ext cx="5384800" cy="443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nstanti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nstanti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" id="445" name="Google Shape;4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10906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9"/>
          <p:cNvSpPr txBox="1"/>
          <p:nvPr/>
        </p:nvSpPr>
        <p:spPr>
          <a:xfrm>
            <a:off x="2514600" y="228600"/>
            <a:ext cx="3581400" cy="228600"/>
          </a:xfrm>
          <a:prstGeom prst="rect">
            <a:avLst/>
          </a:prstGeom>
          <a:gradFill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0"/>
          </a:gradFill>
          <a:ln cap="flat" cmpd="sng" w="952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TRƯỜNG ĐẠI HỌC LÂM NGHIỆP</a:t>
            </a:r>
            <a:endParaRPr/>
          </a:p>
        </p:txBody>
      </p:sp>
      <p:pic>
        <p:nvPicPr>
          <p:cNvPr descr="original_4_w" id="447" name="Google Shape;44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96650" y="5948362"/>
            <a:ext cx="10668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3370079734367_9e39f0473b09fd2d28babe90a1672ae0" id="448" name="Google Shape;448;p9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675" y="914400"/>
            <a:ext cx="11199812" cy="5513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8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5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1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0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7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4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6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9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2022-05-30T01:44:27Z</dcterms:created>
  <dc:creator>Admin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7E111E7FFEF447D5B0D7B232B2638572</vt:lpwstr>
  </property>
  <property fmtid="{D5CDD505-2E9C-101B-9397-08002B2CF9AE}" pid="3" name="KSOProductBuildVer">
    <vt:lpwstr>1033-11.2.0.11130</vt:lpwstr>
  </property>
</Properties>
</file>